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custom-properties+xml" PartName="/docProps/custom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2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custom-properties" Target="docProps/custom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 showSpecialPlsOnTitleSld="0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</p:sldIdLst>
  <p:sldSz cy="13716000" cx="24384000"/>
  <p:notesSz cx="6858000" cy="9144000"/>
  <p:embeddedFontLst>
    <p:embeddedFont>
      <p:font typeface="NTR"/>
      <p:regular r:id="rId18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19" roundtripDataSignature="AMtx7mitq1Vapdvolhoo7fQvEAJ5pdJgf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58AF7611-4E1F-4B62-B65F-9565CEE3333F}">
  <a:tblStyle styleId="{58AF7611-4E1F-4B62-B65F-9565CEE3333F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19" Type="http://customschemas.google.com/relationships/presentationmetadata" Target="metadata"/><Relationship Id="rId6" Type="http://schemas.openxmlformats.org/officeDocument/2006/relationships/slide" Target="slides/slide1.xml"/><Relationship Id="rId18" Type="http://schemas.openxmlformats.org/officeDocument/2006/relationships/font" Target="fonts/NTR-regular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cs-CZ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10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18" name="Google Shape;118;p1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g36168b5438f_0_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3" name="Google Shape;183;g36168b5438f_0_0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4" name="Google Shape;184;g36168b5438f_0_0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8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g36168b5438f_0_8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0" name="Google Shape;190;g36168b5438f_0_8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1" name="Google Shape;191;g36168b5438f_0_8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5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p40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97" name="Google Shape;197;p4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1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24" name="Google Shape;124;p18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g35f7b8419b8_0_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1" name="Google Shape;131;g35f7b8419b8_0_0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2" name="Google Shape;132;g35f7b8419b8_0_0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g35f7b8419b8_0_3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1" name="Google Shape;141;g35f7b8419b8_0_37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2" name="Google Shape;142;g35f7b8419b8_0_37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g36167129776_0_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8" name="Google Shape;148;g36167129776_0_0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9" name="Google Shape;149;g36167129776_0_0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g36167129776_0_1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5" name="Google Shape;155;g36167129776_0_11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6" name="Google Shape;156;g36167129776_0_11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8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62" name="Google Shape;162;p8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8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69" name="Google Shape;169;p8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4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8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76" name="Google Shape;176;p8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jpg"/><Relationship Id="rId3" Type="http://schemas.openxmlformats.org/officeDocument/2006/relationships/image" Target="../media/image1.png"/><Relationship Id="rId4" Type="http://schemas.openxmlformats.org/officeDocument/2006/relationships/image" Target="../media/image6.png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png"/><Relationship Id="rId3" Type="http://schemas.openxmlformats.org/officeDocument/2006/relationships/image" Target="../media/image1.png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Úvodní snímek 4">
  <p:cSld name="Úvodní snímek 4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5"/>
          <p:cNvSpPr/>
          <p:nvPr/>
        </p:nvSpPr>
        <p:spPr>
          <a:xfrm>
            <a:off x="0" y="0"/>
            <a:ext cx="24384000" cy="137160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t/>
            </a:r>
            <a:endParaRPr b="0" i="0" sz="4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8" name="Google Shape;18;p4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6350" y="6350"/>
            <a:ext cx="24371300" cy="13703300"/>
          </a:xfrm>
          <a:prstGeom prst="rect">
            <a:avLst/>
          </a:prstGeom>
          <a:noFill/>
          <a:ln>
            <a:noFill/>
          </a:ln>
        </p:spPr>
      </p:pic>
      <p:sp>
        <p:nvSpPr>
          <p:cNvPr id="19" name="Google Shape;19;p45"/>
          <p:cNvSpPr txBox="1"/>
          <p:nvPr/>
        </p:nvSpPr>
        <p:spPr>
          <a:xfrm>
            <a:off x="882478" y="11815763"/>
            <a:ext cx="8472487" cy="72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</a:pPr>
            <a:r>
              <a:rPr b="0" i="0" lang="cs-CZ" sz="52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www.newton.university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0" name="Google Shape;20;p4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8810000" y="903600"/>
            <a:ext cx="4500000" cy="813559"/>
          </a:xfrm>
          <a:prstGeom prst="rect">
            <a:avLst/>
          </a:prstGeom>
          <a:noFill/>
          <a:ln>
            <a:noFill/>
          </a:ln>
        </p:spPr>
      </p:pic>
      <p:pic>
        <p:nvPicPr>
          <p:cNvPr id="21" name="Google Shape;21;p45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887413" y="889200"/>
            <a:ext cx="14805545" cy="7250400"/>
          </a:xfrm>
          <a:prstGeom prst="rect">
            <a:avLst/>
          </a:prstGeom>
          <a:noFill/>
          <a:ln>
            <a:noFill/>
          </a:ln>
        </p:spPr>
      </p:pic>
      <p:sp>
        <p:nvSpPr>
          <p:cNvPr id="22" name="Google Shape;22;p45"/>
          <p:cNvSpPr txBox="1"/>
          <p:nvPr>
            <p:ph type="ctrTitle"/>
          </p:nvPr>
        </p:nvSpPr>
        <p:spPr>
          <a:xfrm>
            <a:off x="887412" y="8621714"/>
            <a:ext cx="22609175" cy="316864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lv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500"/>
              <a:buFont typeface="Arial"/>
              <a:buNone/>
              <a:defRPr sz="95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p:extLst>
    <p:ext uri="{DCECCB84-F9BA-43D5-87BE-67443E8EF086}">
      <p15:sldGuideLst>
        <p15:guide id="1" pos="559">
          <p15:clr>
            <a:srgbClr val="FBAE40"/>
          </p15:clr>
        </p15:guide>
        <p15:guide id="2" pos="14801">
          <p15:clr>
            <a:srgbClr val="FBAE40"/>
          </p15:clr>
        </p15:guide>
        <p15:guide id="3" orient="horz" pos="7427">
          <p15:clr>
            <a:srgbClr val="FBAE40"/>
          </p15:clr>
        </p15:guide>
        <p15:guide id="4" orient="horz" pos="543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bsah s titulkem">
  <p:cSld name="Obsah s titulkem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78"/>
          <p:cNvSpPr txBox="1"/>
          <p:nvPr>
            <p:ph idx="11" type="ftr"/>
          </p:nvPr>
        </p:nvSpPr>
        <p:spPr>
          <a:xfrm>
            <a:off x="634999" y="12742971"/>
            <a:ext cx="20018375" cy="72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78"/>
          <p:cNvSpPr txBox="1"/>
          <p:nvPr>
            <p:ph idx="1" type="body"/>
          </p:nvPr>
        </p:nvSpPr>
        <p:spPr>
          <a:xfrm>
            <a:off x="12912725" y="3294064"/>
            <a:ext cx="9324975" cy="9144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indent="-342900" lvl="1" marL="9144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800"/>
              <a:buChar char="•"/>
              <a:defRPr/>
            </a:lvl2pPr>
            <a:lvl3pPr indent="-342900" lvl="2" marL="13716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800"/>
              <a:buChar char="•"/>
              <a:defRPr/>
            </a:lvl4pPr>
            <a:lvl5pPr indent="-342900" lvl="4" marL="22860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1" name="Google Shape;81;p78"/>
          <p:cNvSpPr txBox="1"/>
          <p:nvPr>
            <p:ph idx="2" type="body"/>
          </p:nvPr>
        </p:nvSpPr>
        <p:spPr>
          <a:xfrm>
            <a:off x="3730625" y="3294064"/>
            <a:ext cx="7740650" cy="9144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indent="-342900" lvl="1" marL="9144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800"/>
              <a:buChar char="•"/>
              <a:defRPr/>
            </a:lvl2pPr>
            <a:lvl3pPr indent="-342900" lvl="2" marL="13716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800"/>
              <a:buChar char="•"/>
              <a:defRPr/>
            </a:lvl4pPr>
            <a:lvl5pPr indent="-342900" lvl="4" marL="22860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2" name="Google Shape;82;p78"/>
          <p:cNvSpPr txBox="1"/>
          <p:nvPr>
            <p:ph type="title"/>
          </p:nvPr>
        </p:nvSpPr>
        <p:spPr>
          <a:xfrm>
            <a:off x="3730624" y="637200"/>
            <a:ext cx="16922750" cy="18996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lv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p:extLst>
    <p:ext uri="{DCECCB84-F9BA-43D5-87BE-67443E8EF086}">
      <p15:sldGuideLst>
        <p15:guide id="1" pos="7680">
          <p15:clr>
            <a:srgbClr val="FBAE40"/>
          </p15:clr>
        </p15:guide>
        <p15:guide id="2" pos="7226">
          <p15:clr>
            <a:srgbClr val="FBAE40"/>
          </p15:clr>
        </p15:guide>
        <p15:guide id="3" pos="8134">
          <p15:clr>
            <a:srgbClr val="FBAE40"/>
          </p15:clr>
        </p15:guide>
        <p15:guide id="4" pos="2350">
          <p15:clr>
            <a:srgbClr val="FBAE40"/>
          </p15:clr>
        </p15:guide>
        <p15:guide id="5" pos="1352">
          <p15:clr>
            <a:srgbClr val="FBAE40"/>
          </p15:clr>
        </p15:guide>
        <p15:guide id="6" pos="400">
          <p15:clr>
            <a:srgbClr val="FBAE40"/>
          </p15:clr>
        </p15:guide>
        <p15:guide id="7" pos="14008">
          <p15:clr>
            <a:srgbClr val="FBAE40"/>
          </p15:clr>
        </p15:guide>
        <p15:guide id="8" pos="14960">
          <p15:clr>
            <a:srgbClr val="FBAE40"/>
          </p15:clr>
        </p15:guide>
        <p15:guide id="9" orient="horz" pos="4955">
          <p15:clr>
            <a:srgbClr val="FBAE40"/>
          </p15:clr>
        </p15:guide>
        <p15:guide id="10" orient="horz" pos="2075">
          <p15:clr>
            <a:srgbClr val="FBAE40"/>
          </p15:clr>
        </p15:guide>
        <p15:guide id="11" orient="horz" pos="1598">
          <p15:clr>
            <a:srgbClr val="FBAE40"/>
          </p15:clr>
        </p15:guide>
        <p15:guide id="12" orient="horz" pos="396">
          <p15:clr>
            <a:srgbClr val="FBAE40"/>
          </p15:clr>
        </p15:guide>
        <p15:guide id="13" orient="horz" pos="7835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brázek s titulkem">
  <p:cSld name="Obrázek s titulkem"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79"/>
          <p:cNvSpPr txBox="1"/>
          <p:nvPr>
            <p:ph idx="11" type="ftr"/>
          </p:nvPr>
        </p:nvSpPr>
        <p:spPr>
          <a:xfrm>
            <a:off x="634999" y="12742971"/>
            <a:ext cx="20018375" cy="72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5" name="Google Shape;85;p79"/>
          <p:cNvSpPr/>
          <p:nvPr>
            <p:ph idx="2" type="pic"/>
          </p:nvPr>
        </p:nvSpPr>
        <p:spPr>
          <a:xfrm>
            <a:off x="12912725" y="3294064"/>
            <a:ext cx="9324975" cy="9144000"/>
          </a:xfrm>
          <a:prstGeom prst="rect">
            <a:avLst/>
          </a:prstGeom>
          <a:noFill/>
          <a:ln>
            <a:noFill/>
          </a:ln>
        </p:spPr>
      </p:sp>
      <p:sp>
        <p:nvSpPr>
          <p:cNvPr id="86" name="Google Shape;86;p79"/>
          <p:cNvSpPr txBox="1"/>
          <p:nvPr>
            <p:ph idx="1" type="body"/>
          </p:nvPr>
        </p:nvSpPr>
        <p:spPr>
          <a:xfrm>
            <a:off x="3730625" y="3294064"/>
            <a:ext cx="7740650" cy="9144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indent="-342900" lvl="1" marL="9144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800"/>
              <a:buChar char="•"/>
              <a:defRPr/>
            </a:lvl2pPr>
            <a:lvl3pPr indent="-342900" lvl="2" marL="13716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800"/>
              <a:buChar char="•"/>
              <a:defRPr/>
            </a:lvl4pPr>
            <a:lvl5pPr indent="-342900" lvl="4" marL="22860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7" name="Google Shape;87;p79"/>
          <p:cNvSpPr txBox="1"/>
          <p:nvPr>
            <p:ph type="title"/>
          </p:nvPr>
        </p:nvSpPr>
        <p:spPr>
          <a:xfrm>
            <a:off x="3730624" y="637200"/>
            <a:ext cx="16922750" cy="18996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lv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p:extLst>
    <p:ext uri="{DCECCB84-F9BA-43D5-87BE-67443E8EF086}">
      <p15:sldGuideLst>
        <p15:guide id="1" pos="7680">
          <p15:clr>
            <a:srgbClr val="FBAE40"/>
          </p15:clr>
        </p15:guide>
        <p15:guide id="2" pos="7226">
          <p15:clr>
            <a:srgbClr val="FBAE40"/>
          </p15:clr>
        </p15:guide>
        <p15:guide id="3" pos="8134">
          <p15:clr>
            <a:srgbClr val="FBAE40"/>
          </p15:clr>
        </p15:guide>
        <p15:guide id="4" pos="2350">
          <p15:clr>
            <a:srgbClr val="FBAE40"/>
          </p15:clr>
        </p15:guide>
        <p15:guide id="5" pos="1352">
          <p15:clr>
            <a:srgbClr val="FBAE40"/>
          </p15:clr>
        </p15:guide>
        <p15:guide id="6" pos="400">
          <p15:clr>
            <a:srgbClr val="FBAE40"/>
          </p15:clr>
        </p15:guide>
        <p15:guide id="7" pos="14008">
          <p15:clr>
            <a:srgbClr val="FBAE40"/>
          </p15:clr>
        </p15:guide>
        <p15:guide id="8" pos="14960">
          <p15:clr>
            <a:srgbClr val="FBAE40"/>
          </p15:clr>
        </p15:guide>
        <p15:guide id="9" orient="horz" pos="4955">
          <p15:clr>
            <a:srgbClr val="FBAE40"/>
          </p15:clr>
        </p15:guide>
        <p15:guide id="10" orient="horz" pos="2075">
          <p15:clr>
            <a:srgbClr val="FBAE40"/>
          </p15:clr>
        </p15:guide>
        <p15:guide id="11" orient="horz" pos="1598">
          <p15:clr>
            <a:srgbClr val="FBAE40"/>
          </p15:clr>
        </p15:guide>
        <p15:guide id="12" orient="horz" pos="396">
          <p15:clr>
            <a:srgbClr val="FBAE40"/>
          </p15:clr>
        </p15:guide>
        <p15:guide id="13" orient="horz" pos="7835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Nadpis, obsah a dva obrázky">
  <p:cSld name="Nadpis, obsah a dva obrázky"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80"/>
          <p:cNvSpPr txBox="1"/>
          <p:nvPr>
            <p:ph idx="11" type="ftr"/>
          </p:nvPr>
        </p:nvSpPr>
        <p:spPr>
          <a:xfrm>
            <a:off x="634999" y="12742971"/>
            <a:ext cx="20018375" cy="72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0" name="Google Shape;90;p80"/>
          <p:cNvSpPr/>
          <p:nvPr>
            <p:ph idx="2" type="pic"/>
          </p:nvPr>
        </p:nvSpPr>
        <p:spPr>
          <a:xfrm>
            <a:off x="16621125" y="8226424"/>
            <a:ext cx="5616575" cy="4211637"/>
          </a:xfrm>
          <a:prstGeom prst="rect">
            <a:avLst/>
          </a:prstGeom>
          <a:noFill/>
          <a:ln>
            <a:noFill/>
          </a:ln>
        </p:spPr>
      </p:sp>
      <p:sp>
        <p:nvSpPr>
          <p:cNvPr id="91" name="Google Shape;91;p80"/>
          <p:cNvSpPr/>
          <p:nvPr>
            <p:ph idx="3" type="pic"/>
          </p:nvPr>
        </p:nvSpPr>
        <p:spPr>
          <a:xfrm>
            <a:off x="16621125" y="3294063"/>
            <a:ext cx="5616575" cy="4211637"/>
          </a:xfrm>
          <a:prstGeom prst="rect">
            <a:avLst/>
          </a:prstGeom>
          <a:noFill/>
          <a:ln>
            <a:noFill/>
          </a:ln>
        </p:spPr>
      </p:sp>
      <p:sp>
        <p:nvSpPr>
          <p:cNvPr id="92" name="Google Shape;92;p80"/>
          <p:cNvSpPr txBox="1"/>
          <p:nvPr>
            <p:ph idx="1" type="body"/>
          </p:nvPr>
        </p:nvSpPr>
        <p:spPr>
          <a:xfrm>
            <a:off x="3730625" y="3294064"/>
            <a:ext cx="11449050" cy="9144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indent="-342900" lvl="1" marL="9144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800"/>
              <a:buChar char="•"/>
              <a:defRPr/>
            </a:lvl2pPr>
            <a:lvl3pPr indent="-342900" lvl="2" marL="13716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800"/>
              <a:buChar char="•"/>
              <a:defRPr/>
            </a:lvl4pPr>
            <a:lvl5pPr indent="-342900" lvl="4" marL="22860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93" name="Google Shape;93;p80"/>
          <p:cNvSpPr txBox="1"/>
          <p:nvPr>
            <p:ph type="title"/>
          </p:nvPr>
        </p:nvSpPr>
        <p:spPr>
          <a:xfrm>
            <a:off x="3730624" y="637200"/>
            <a:ext cx="16922750" cy="18996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lv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p:extLst>
    <p:ext uri="{DCECCB84-F9BA-43D5-87BE-67443E8EF086}">
      <p15:sldGuideLst>
        <p15:guide id="1" pos="10470">
          <p15:clr>
            <a:srgbClr val="FBAE40"/>
          </p15:clr>
        </p15:guide>
        <p15:guide id="2" pos="14008">
          <p15:clr>
            <a:srgbClr val="FBAE40"/>
          </p15:clr>
        </p15:guide>
        <p15:guide id="3" orient="horz" pos="2528">
          <p15:clr>
            <a:srgbClr val="FBAE40"/>
          </p15:clr>
        </p15:guide>
        <p15:guide id="4" orient="horz" pos="4728">
          <p15:clr>
            <a:srgbClr val="FBAE40"/>
          </p15:clr>
        </p15:guide>
        <p15:guide id="5" orient="horz" pos="5182">
          <p15:clr>
            <a:srgbClr val="FBAE40"/>
          </p15:clr>
        </p15:guide>
        <p15:guide id="6" pos="9562">
          <p15:clr>
            <a:srgbClr val="FBAE40"/>
          </p15:clr>
        </p15:guide>
        <p15:guide id="7" orient="horz" pos="2075">
          <p15:clr>
            <a:srgbClr val="FBAE40"/>
          </p15:clr>
        </p15:guide>
        <p15:guide id="8" orient="horz" pos="1598">
          <p15:clr>
            <a:srgbClr val="FBAE40"/>
          </p15:clr>
        </p15:guide>
        <p15:guide id="9" orient="horz" pos="396">
          <p15:clr>
            <a:srgbClr val="FBAE40"/>
          </p15:clr>
        </p15:guide>
        <p15:guide id="10" orient="horz" pos="7835">
          <p15:clr>
            <a:srgbClr val="FBAE40"/>
          </p15:clr>
        </p15:guide>
        <p15:guide id="11" pos="2350">
          <p15:clr>
            <a:srgbClr val="FBAE40"/>
          </p15:clr>
        </p15:guide>
        <p15:guide id="12" pos="1352">
          <p15:clr>
            <a:srgbClr val="FBAE40"/>
          </p15:clr>
        </p15:guide>
        <p15:guide id="13" pos="400">
          <p15:clr>
            <a:srgbClr val="FBAE40"/>
          </p15:clr>
        </p15:guide>
        <p15:guide id="14" pos="14960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Šest ikon s popisem">
  <p:cSld name="Šest ikon s popisem"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81"/>
          <p:cNvSpPr txBox="1"/>
          <p:nvPr>
            <p:ph idx="11" type="ftr"/>
          </p:nvPr>
        </p:nvSpPr>
        <p:spPr>
          <a:xfrm>
            <a:off x="634999" y="12742971"/>
            <a:ext cx="20018375" cy="72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6" name="Google Shape;96;p81"/>
          <p:cNvSpPr txBox="1"/>
          <p:nvPr>
            <p:ph idx="1" type="body"/>
          </p:nvPr>
        </p:nvSpPr>
        <p:spPr>
          <a:xfrm>
            <a:off x="16295688" y="10890246"/>
            <a:ext cx="4356000" cy="154781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Arial"/>
              <a:buNone/>
              <a:defRPr b="1" sz="5000">
                <a:solidFill>
                  <a:schemeClr val="lt1"/>
                </a:solidFill>
              </a:defRPr>
            </a:lvl1pPr>
            <a:lvl2pPr indent="-342900" lvl="1" marL="9144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800"/>
              <a:buChar char="•"/>
              <a:defRPr/>
            </a:lvl2pPr>
            <a:lvl3pPr indent="-342900" lvl="2" marL="13716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800"/>
              <a:buChar char="•"/>
              <a:defRPr/>
            </a:lvl4pPr>
            <a:lvl5pPr indent="-342900" lvl="4" marL="22860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97" name="Google Shape;97;p81"/>
          <p:cNvSpPr txBox="1"/>
          <p:nvPr>
            <p:ph idx="2" type="body"/>
          </p:nvPr>
        </p:nvSpPr>
        <p:spPr>
          <a:xfrm>
            <a:off x="10013155" y="10890246"/>
            <a:ext cx="4356000" cy="154781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Arial"/>
              <a:buNone/>
              <a:defRPr b="1" sz="5000">
                <a:solidFill>
                  <a:schemeClr val="lt1"/>
                </a:solidFill>
              </a:defRPr>
            </a:lvl1pPr>
            <a:lvl2pPr indent="-342900" lvl="1" marL="9144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800"/>
              <a:buChar char="•"/>
              <a:defRPr/>
            </a:lvl2pPr>
            <a:lvl3pPr indent="-342900" lvl="2" marL="13716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800"/>
              <a:buChar char="•"/>
              <a:defRPr/>
            </a:lvl4pPr>
            <a:lvl5pPr indent="-342900" lvl="4" marL="22860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98" name="Google Shape;98;p81"/>
          <p:cNvSpPr txBox="1"/>
          <p:nvPr>
            <p:ph idx="3" type="body"/>
          </p:nvPr>
        </p:nvSpPr>
        <p:spPr>
          <a:xfrm>
            <a:off x="3730625" y="10890249"/>
            <a:ext cx="4355997" cy="154781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Arial"/>
              <a:buNone/>
              <a:defRPr b="1" sz="5000">
                <a:solidFill>
                  <a:schemeClr val="lt1"/>
                </a:solidFill>
              </a:defRPr>
            </a:lvl1pPr>
            <a:lvl2pPr indent="-342900" lvl="1" marL="9144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800"/>
              <a:buChar char="•"/>
              <a:defRPr/>
            </a:lvl2pPr>
            <a:lvl3pPr indent="-342900" lvl="2" marL="13716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800"/>
              <a:buChar char="•"/>
              <a:defRPr/>
            </a:lvl4pPr>
            <a:lvl5pPr indent="-342900" lvl="4" marL="22860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99" name="Google Shape;99;p81"/>
          <p:cNvSpPr txBox="1"/>
          <p:nvPr>
            <p:ph idx="4" type="body"/>
          </p:nvPr>
        </p:nvSpPr>
        <p:spPr>
          <a:xfrm>
            <a:off x="16295688" y="5489575"/>
            <a:ext cx="4356000" cy="154781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Arial"/>
              <a:buNone/>
              <a:defRPr b="1" sz="5000">
                <a:solidFill>
                  <a:schemeClr val="lt1"/>
                </a:solidFill>
              </a:defRPr>
            </a:lvl1pPr>
            <a:lvl2pPr indent="-342900" lvl="1" marL="9144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800"/>
              <a:buChar char="•"/>
              <a:defRPr/>
            </a:lvl2pPr>
            <a:lvl3pPr indent="-342900" lvl="2" marL="13716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800"/>
              <a:buChar char="•"/>
              <a:defRPr/>
            </a:lvl4pPr>
            <a:lvl5pPr indent="-342900" lvl="4" marL="22860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00" name="Google Shape;100;p81"/>
          <p:cNvSpPr txBox="1"/>
          <p:nvPr>
            <p:ph idx="5" type="body"/>
          </p:nvPr>
        </p:nvSpPr>
        <p:spPr>
          <a:xfrm>
            <a:off x="10013155" y="5489574"/>
            <a:ext cx="4356000" cy="154781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Arial"/>
              <a:buNone/>
              <a:defRPr b="1" sz="5000">
                <a:solidFill>
                  <a:schemeClr val="lt1"/>
                </a:solidFill>
              </a:defRPr>
            </a:lvl1pPr>
            <a:lvl2pPr indent="-342900" lvl="1" marL="9144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800"/>
              <a:buChar char="•"/>
              <a:defRPr/>
            </a:lvl2pPr>
            <a:lvl3pPr indent="-342900" lvl="2" marL="13716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800"/>
              <a:buChar char="•"/>
              <a:defRPr/>
            </a:lvl4pPr>
            <a:lvl5pPr indent="-342900" lvl="4" marL="22860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01" name="Google Shape;101;p81"/>
          <p:cNvSpPr txBox="1"/>
          <p:nvPr>
            <p:ph idx="6" type="body"/>
          </p:nvPr>
        </p:nvSpPr>
        <p:spPr>
          <a:xfrm>
            <a:off x="3730623" y="5489575"/>
            <a:ext cx="4356000" cy="1548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Arial"/>
              <a:buNone/>
              <a:defRPr b="1" sz="5000">
                <a:solidFill>
                  <a:schemeClr val="lt1"/>
                </a:solidFill>
              </a:defRPr>
            </a:lvl1pPr>
            <a:lvl2pPr indent="-342900" lvl="1" marL="9144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800"/>
              <a:buChar char="•"/>
              <a:defRPr/>
            </a:lvl2pPr>
            <a:lvl3pPr indent="-342900" lvl="2" marL="13716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800"/>
              <a:buChar char="•"/>
              <a:defRPr/>
            </a:lvl4pPr>
            <a:lvl5pPr indent="-342900" lvl="4" marL="22860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02" name="Google Shape;102;p81"/>
          <p:cNvSpPr/>
          <p:nvPr>
            <p:ph idx="7" type="pic"/>
          </p:nvPr>
        </p:nvSpPr>
        <p:spPr>
          <a:xfrm>
            <a:off x="16295688" y="8729665"/>
            <a:ext cx="1800225" cy="1800223"/>
          </a:xfrm>
          <a:prstGeom prst="rect">
            <a:avLst/>
          </a:prstGeom>
          <a:noFill/>
          <a:ln>
            <a:noFill/>
          </a:ln>
        </p:spPr>
      </p:sp>
      <p:sp>
        <p:nvSpPr>
          <p:cNvPr id="103" name="Google Shape;103;p81"/>
          <p:cNvSpPr/>
          <p:nvPr>
            <p:ph idx="8" type="pic"/>
          </p:nvPr>
        </p:nvSpPr>
        <p:spPr>
          <a:xfrm>
            <a:off x="10011600" y="8731358"/>
            <a:ext cx="1800225" cy="1800223"/>
          </a:xfrm>
          <a:prstGeom prst="rect">
            <a:avLst/>
          </a:prstGeom>
          <a:noFill/>
          <a:ln>
            <a:noFill/>
          </a:ln>
        </p:spPr>
      </p:sp>
      <p:sp>
        <p:nvSpPr>
          <p:cNvPr id="104" name="Google Shape;104;p81"/>
          <p:cNvSpPr/>
          <p:nvPr>
            <p:ph idx="9" type="pic"/>
          </p:nvPr>
        </p:nvSpPr>
        <p:spPr>
          <a:xfrm>
            <a:off x="3730623" y="8729663"/>
            <a:ext cx="1800225" cy="1800223"/>
          </a:xfrm>
          <a:prstGeom prst="rect">
            <a:avLst/>
          </a:prstGeom>
          <a:noFill/>
          <a:ln>
            <a:noFill/>
          </a:ln>
        </p:spPr>
      </p:sp>
      <p:sp>
        <p:nvSpPr>
          <p:cNvPr id="105" name="Google Shape;105;p81"/>
          <p:cNvSpPr/>
          <p:nvPr>
            <p:ph idx="13" type="pic"/>
          </p:nvPr>
        </p:nvSpPr>
        <p:spPr>
          <a:xfrm>
            <a:off x="16295688" y="3291620"/>
            <a:ext cx="1800225" cy="1800223"/>
          </a:xfrm>
          <a:prstGeom prst="rect">
            <a:avLst/>
          </a:prstGeom>
          <a:noFill/>
          <a:ln>
            <a:noFill/>
          </a:ln>
        </p:spPr>
      </p:sp>
      <p:sp>
        <p:nvSpPr>
          <p:cNvPr id="106" name="Google Shape;106;p81"/>
          <p:cNvSpPr/>
          <p:nvPr>
            <p:ph idx="14" type="pic"/>
          </p:nvPr>
        </p:nvSpPr>
        <p:spPr>
          <a:xfrm>
            <a:off x="10013155" y="3293313"/>
            <a:ext cx="1800225" cy="1800223"/>
          </a:xfrm>
          <a:prstGeom prst="rect">
            <a:avLst/>
          </a:prstGeom>
          <a:noFill/>
          <a:ln>
            <a:noFill/>
          </a:ln>
        </p:spPr>
      </p:sp>
      <p:sp>
        <p:nvSpPr>
          <p:cNvPr id="107" name="Google Shape;107;p81"/>
          <p:cNvSpPr/>
          <p:nvPr>
            <p:ph idx="15" type="pic"/>
          </p:nvPr>
        </p:nvSpPr>
        <p:spPr>
          <a:xfrm>
            <a:off x="3730623" y="3291618"/>
            <a:ext cx="1800225" cy="1800223"/>
          </a:xfrm>
          <a:prstGeom prst="rect">
            <a:avLst/>
          </a:prstGeom>
          <a:noFill/>
          <a:ln>
            <a:noFill/>
          </a:ln>
        </p:spPr>
      </p:sp>
      <p:sp>
        <p:nvSpPr>
          <p:cNvPr id="108" name="Google Shape;108;p81"/>
          <p:cNvSpPr txBox="1"/>
          <p:nvPr>
            <p:ph type="title"/>
          </p:nvPr>
        </p:nvSpPr>
        <p:spPr>
          <a:xfrm>
            <a:off x="3730624" y="637200"/>
            <a:ext cx="16922750" cy="18996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lv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p:extLst>
    <p:ext uri="{DCECCB84-F9BA-43D5-87BE-67443E8EF086}">
      <p15:sldGuideLst>
        <p15:guide id="1" orient="horz" pos="7835">
          <p15:clr>
            <a:srgbClr val="FBAE40"/>
          </p15:clr>
        </p15:guide>
        <p15:guide id="2" orient="horz" pos="3209">
          <p15:clr>
            <a:srgbClr val="FBAE40"/>
          </p15:clr>
        </p15:guide>
        <p15:guide id="3" orient="horz" pos="5499">
          <p15:clr>
            <a:srgbClr val="FBAE40"/>
          </p15:clr>
        </p15:guide>
        <p15:guide id="4" orient="horz" pos="6860">
          <p15:clr>
            <a:srgbClr val="FBAE40"/>
          </p15:clr>
        </p15:guide>
        <p15:guide id="5" orient="horz" pos="4433">
          <p15:clr>
            <a:srgbClr val="FBAE40"/>
          </p15:clr>
        </p15:guide>
        <p15:guide id="6" pos="2350">
          <p15:clr>
            <a:srgbClr val="FBAE40"/>
          </p15:clr>
        </p15:guide>
        <p15:guide id="7" pos="6297">
          <p15:clr>
            <a:srgbClr val="FBAE40"/>
          </p15:clr>
        </p15:guide>
        <p15:guide id="8" orient="horz" pos="6633">
          <p15:clr>
            <a:srgbClr val="FBAE40"/>
          </p15:clr>
        </p15:guide>
        <p15:guide id="9" pos="10265">
          <p15:clr>
            <a:srgbClr val="FBAE40"/>
          </p15:clr>
        </p15:guide>
        <p15:guide id="10" pos="14008">
          <p15:clr>
            <a:srgbClr val="FBAE40"/>
          </p15:clr>
        </p15:guide>
        <p15:guide id="11" pos="3484">
          <p15:clr>
            <a:srgbClr val="FBAE40"/>
          </p15:clr>
        </p15:guide>
        <p15:guide id="12" orient="horz" pos="3458">
          <p15:clr>
            <a:srgbClr val="FBAE40"/>
          </p15:clr>
        </p15:guide>
        <p15:guide id="13" pos="5095">
          <p15:clr>
            <a:srgbClr val="FBAE40"/>
          </p15:clr>
        </p15:guide>
        <p15:guide id="14" pos="9063">
          <p15:clr>
            <a:srgbClr val="FBAE40"/>
          </p15:clr>
        </p15:guide>
        <p15:guide id="15" pos="1352">
          <p15:clr>
            <a:srgbClr val="FBAE40"/>
          </p15:clr>
        </p15:guide>
        <p15:guide id="16" pos="400">
          <p15:clr>
            <a:srgbClr val="FBAE40"/>
          </p15:clr>
        </p15:guide>
        <p15:guide id="17" pos="14960">
          <p15:clr>
            <a:srgbClr val="FBAE40"/>
          </p15:clr>
        </p15:guide>
        <p15:guide id="18" orient="horz" pos="1598">
          <p15:clr>
            <a:srgbClr val="FBAE40"/>
          </p15:clr>
        </p15:guide>
        <p15:guide id="19" orient="horz" pos="2075">
          <p15:clr>
            <a:srgbClr val="FBAE40"/>
          </p15:clr>
        </p15:guide>
        <p15:guide id="20" pos="7431">
          <p15:clr>
            <a:srgbClr val="FBAE40"/>
          </p15:clr>
        </p15:guide>
        <p15:guide id="21" pos="11399">
          <p15:clr>
            <a:srgbClr val="FBAE40"/>
          </p15:clr>
        </p15:guide>
        <p15:guide id="22" pos="13010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Nadpis a graf">
  <p:cSld name="Nadpis a graf"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82"/>
          <p:cNvSpPr txBox="1"/>
          <p:nvPr>
            <p:ph idx="11" type="ftr"/>
          </p:nvPr>
        </p:nvSpPr>
        <p:spPr>
          <a:xfrm>
            <a:off x="634999" y="12742971"/>
            <a:ext cx="20018375" cy="72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1" name="Google Shape;111;p82"/>
          <p:cNvSpPr/>
          <p:nvPr>
            <p:ph idx="2" type="chart"/>
          </p:nvPr>
        </p:nvSpPr>
        <p:spPr>
          <a:xfrm>
            <a:off x="3730624" y="3294063"/>
            <a:ext cx="16922750" cy="914399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lvl="0" marR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4000"/>
              <a:buFont typeface="Arial"/>
              <a:buNone/>
              <a:defRPr b="0" i="0" sz="4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accent1"/>
              </a:buClr>
              <a:buSzPts val="4000"/>
              <a:buFont typeface="Arial"/>
              <a:buChar char="•"/>
              <a:defRPr b="0" i="0" sz="4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accent1"/>
              </a:buClr>
              <a:buSzPts val="4000"/>
              <a:buFont typeface="Arial"/>
              <a:buChar char="•"/>
              <a:defRPr b="0" i="0" sz="4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accent1"/>
              </a:buClr>
              <a:buSzPts val="4000"/>
              <a:buFont typeface="Arial"/>
              <a:buChar char="•"/>
              <a:defRPr b="0" i="0" sz="4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accent1"/>
              </a:buClr>
              <a:buSzPts val="4000"/>
              <a:buFont typeface="Arial"/>
              <a:buChar char="•"/>
              <a:defRPr b="0" i="0" sz="4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Char char="•"/>
              <a:defRPr b="0" i="0" sz="4000" u="none" cap="none" strike="noStrike">
                <a:solidFill>
                  <a:schemeClr val="dk1"/>
                </a:solidFill>
                <a:latin typeface="NTR"/>
                <a:ea typeface="NTR"/>
                <a:cs typeface="NTR"/>
                <a:sym typeface="NTR"/>
              </a:defRPr>
            </a:lvl6pPr>
            <a:lvl7pPr lvl="6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Char char="•"/>
              <a:defRPr b="0" i="0" sz="4000" u="none" cap="none" strike="noStrike">
                <a:solidFill>
                  <a:schemeClr val="dk1"/>
                </a:solidFill>
                <a:latin typeface="NTR"/>
                <a:ea typeface="NTR"/>
                <a:cs typeface="NTR"/>
                <a:sym typeface="NTR"/>
              </a:defRPr>
            </a:lvl7pPr>
            <a:lvl8pPr lvl="7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Char char="•"/>
              <a:defRPr b="0" i="0" sz="4000" u="none" cap="none" strike="noStrike">
                <a:solidFill>
                  <a:schemeClr val="dk1"/>
                </a:solidFill>
                <a:latin typeface="NTR"/>
                <a:ea typeface="NTR"/>
                <a:cs typeface="NTR"/>
                <a:sym typeface="NTR"/>
              </a:defRPr>
            </a:lvl8pPr>
            <a:lvl9pPr lvl="8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Char char="•"/>
              <a:defRPr b="0" i="0" sz="4000" u="none" cap="none" strike="noStrike">
                <a:solidFill>
                  <a:schemeClr val="dk1"/>
                </a:solidFill>
                <a:latin typeface="NTR"/>
                <a:ea typeface="NTR"/>
                <a:cs typeface="NTR"/>
                <a:sym typeface="NTR"/>
              </a:defRPr>
            </a:lvl9pPr>
          </a:lstStyle>
          <a:p/>
        </p:txBody>
      </p:sp>
      <p:sp>
        <p:nvSpPr>
          <p:cNvPr id="112" name="Google Shape;112;p82"/>
          <p:cNvSpPr txBox="1"/>
          <p:nvPr>
            <p:ph type="title"/>
          </p:nvPr>
        </p:nvSpPr>
        <p:spPr>
          <a:xfrm>
            <a:off x="3730624" y="637200"/>
            <a:ext cx="16922750" cy="18996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lv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p:extLst>
    <p:ext uri="{DCECCB84-F9BA-43D5-87BE-67443E8EF086}">
      <p15:sldGuideLst>
        <p15:guide id="1" pos="2350">
          <p15:clr>
            <a:srgbClr val="FBAE40"/>
          </p15:clr>
        </p15:guide>
        <p15:guide id="2" pos="1352">
          <p15:clr>
            <a:srgbClr val="FBAE40"/>
          </p15:clr>
        </p15:guide>
        <p15:guide id="3" pos="400">
          <p15:clr>
            <a:srgbClr val="FBAE40"/>
          </p15:clr>
        </p15:guide>
        <p15:guide id="4" pos="13010">
          <p15:clr>
            <a:srgbClr val="FBAE40"/>
          </p15:clr>
        </p15:guide>
        <p15:guide id="5" pos="14008">
          <p15:clr>
            <a:srgbClr val="FBAE40"/>
          </p15:clr>
        </p15:guide>
        <p15:guide id="6" pos="14960">
          <p15:clr>
            <a:srgbClr val="FBAE40"/>
          </p15:clr>
        </p15:guide>
        <p15:guide id="7" orient="horz" pos="2075">
          <p15:clr>
            <a:srgbClr val="FBAE40"/>
          </p15:clr>
        </p15:guide>
        <p15:guide id="8" orient="horz" pos="1598">
          <p15:clr>
            <a:srgbClr val="FBAE40"/>
          </p15:clr>
        </p15:guide>
        <p15:guide id="9" orient="horz" pos="396">
          <p15:clr>
            <a:srgbClr val="FBAE40"/>
          </p15:clr>
        </p15:guide>
        <p15:guide id="10" orient="horz" pos="7835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Jenom nadpis">
  <p:cSld name="Jenom nadpis"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83"/>
          <p:cNvSpPr txBox="1"/>
          <p:nvPr>
            <p:ph idx="11" type="ftr"/>
          </p:nvPr>
        </p:nvSpPr>
        <p:spPr>
          <a:xfrm>
            <a:off x="634999" y="12742971"/>
            <a:ext cx="20018375" cy="72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5" name="Google Shape;115;p83"/>
          <p:cNvSpPr txBox="1"/>
          <p:nvPr>
            <p:ph type="title"/>
          </p:nvPr>
        </p:nvSpPr>
        <p:spPr>
          <a:xfrm>
            <a:off x="3730624" y="637200"/>
            <a:ext cx="16922750" cy="18996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lv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p:extLst>
    <p:ext uri="{DCECCB84-F9BA-43D5-87BE-67443E8EF086}">
      <p15:sldGuideLst>
        <p15:guide id="1" pos="7680">
          <p15:clr>
            <a:srgbClr val="FBAE40"/>
          </p15:clr>
        </p15:guide>
        <p15:guide id="2" pos="2350">
          <p15:clr>
            <a:srgbClr val="FBAE40"/>
          </p15:clr>
        </p15:guide>
        <p15:guide id="3" pos="1352">
          <p15:clr>
            <a:srgbClr val="FBAE40"/>
          </p15:clr>
        </p15:guide>
        <p15:guide id="4" pos="400">
          <p15:clr>
            <a:srgbClr val="FBAE40"/>
          </p15:clr>
        </p15:guide>
        <p15:guide id="5" pos="13010">
          <p15:clr>
            <a:srgbClr val="FBAE40"/>
          </p15:clr>
        </p15:guide>
        <p15:guide id="6" pos="14008">
          <p15:clr>
            <a:srgbClr val="FBAE40"/>
          </p15:clr>
        </p15:guide>
        <p15:guide id="7" pos="14960">
          <p15:clr>
            <a:srgbClr val="FBAE40"/>
          </p15:clr>
        </p15:guide>
        <p15:guide id="8" orient="horz" pos="4955">
          <p15:clr>
            <a:srgbClr val="FBAE40"/>
          </p15:clr>
        </p15:guide>
        <p15:guide id="9" orient="horz" pos="2075">
          <p15:clr>
            <a:srgbClr val="FBAE40"/>
          </p15:clr>
        </p15:guide>
        <p15:guide id="10" orient="horz" pos="1598">
          <p15:clr>
            <a:srgbClr val="FBAE40"/>
          </p15:clr>
        </p15:guide>
        <p15:guide id="11" orient="horz" pos="396">
          <p15:clr>
            <a:srgbClr val="FBAE40"/>
          </p15:clr>
        </p15:guide>
        <p15:guide id="12" orient="horz" pos="7835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Nadpis a obsah" type="obj">
  <p:cSld name="OBJECT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48"/>
          <p:cNvSpPr txBox="1"/>
          <p:nvPr>
            <p:ph idx="11" type="ftr"/>
          </p:nvPr>
        </p:nvSpPr>
        <p:spPr>
          <a:xfrm>
            <a:off x="634999" y="12742971"/>
            <a:ext cx="20018375" cy="72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48"/>
          <p:cNvSpPr txBox="1"/>
          <p:nvPr>
            <p:ph idx="1" type="body"/>
          </p:nvPr>
        </p:nvSpPr>
        <p:spPr>
          <a:xfrm>
            <a:off x="3730624" y="3294063"/>
            <a:ext cx="16922750" cy="914399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indent="-342900" lvl="1" marL="9144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800"/>
              <a:buChar char="•"/>
              <a:defRPr/>
            </a:lvl2pPr>
            <a:lvl3pPr indent="-342900" lvl="2" marL="13716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800"/>
              <a:buChar char="•"/>
              <a:defRPr/>
            </a:lvl4pPr>
            <a:lvl5pPr indent="-342900" lvl="4" marL="22860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6" name="Google Shape;26;p48"/>
          <p:cNvSpPr txBox="1"/>
          <p:nvPr>
            <p:ph type="title"/>
          </p:nvPr>
        </p:nvSpPr>
        <p:spPr>
          <a:xfrm>
            <a:off x="3730624" y="637200"/>
            <a:ext cx="16922750" cy="18996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lv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p:extLst>
    <p:ext uri="{DCECCB84-F9BA-43D5-87BE-67443E8EF086}">
      <p15:sldGuideLst>
        <p15:guide id="1" pos="2350">
          <p15:clr>
            <a:srgbClr val="FBAE40"/>
          </p15:clr>
        </p15:guide>
        <p15:guide id="2" pos="1352">
          <p15:clr>
            <a:srgbClr val="FBAE40"/>
          </p15:clr>
        </p15:guide>
        <p15:guide id="3" pos="400">
          <p15:clr>
            <a:srgbClr val="FBAE40"/>
          </p15:clr>
        </p15:guide>
        <p15:guide id="4" pos="13010">
          <p15:clr>
            <a:srgbClr val="FBAE40"/>
          </p15:clr>
        </p15:guide>
        <p15:guide id="5" pos="14008">
          <p15:clr>
            <a:srgbClr val="FBAE40"/>
          </p15:clr>
        </p15:guide>
        <p15:guide id="6" pos="14960">
          <p15:clr>
            <a:srgbClr val="FBAE40"/>
          </p15:clr>
        </p15:guide>
        <p15:guide id="7" orient="horz" pos="396">
          <p15:clr>
            <a:srgbClr val="FBAE40"/>
          </p15:clr>
        </p15:guide>
        <p15:guide id="8" orient="horz" pos="1598">
          <p15:clr>
            <a:srgbClr val="FBAE40"/>
          </p15:clr>
        </p15:guide>
        <p15:guide id="9" orient="horz" pos="2075">
          <p15:clr>
            <a:srgbClr val="FBAE40"/>
          </p15:clr>
        </p15:guide>
        <p15:guide id="10" orient="horz" pos="7835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Závěrečný snímek 2">
  <p:cSld name="Závěrečný snímek 2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72"/>
          <p:cNvSpPr/>
          <p:nvPr/>
        </p:nvSpPr>
        <p:spPr>
          <a:xfrm>
            <a:off x="0" y="0"/>
            <a:ext cx="24384000" cy="137160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t/>
            </a:r>
            <a:endParaRPr b="0" i="0" sz="4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" name="Google Shape;29;p72"/>
          <p:cNvSpPr txBox="1"/>
          <p:nvPr/>
        </p:nvSpPr>
        <p:spPr>
          <a:xfrm>
            <a:off x="14891441" y="12153114"/>
            <a:ext cx="8472487" cy="72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100"/>
              <a:buFont typeface="Arial"/>
              <a:buNone/>
            </a:pPr>
            <a:r>
              <a:rPr b="0" i="0" lang="cs-CZ" sz="51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www.newton.university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30" name="Google Shape;30;p7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887413" y="889200"/>
            <a:ext cx="14805545" cy="7250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1" name="Google Shape;31;p7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8810000" y="903600"/>
            <a:ext cx="4500000" cy="813559"/>
          </a:xfrm>
          <a:prstGeom prst="rect">
            <a:avLst/>
          </a:prstGeom>
          <a:noFill/>
          <a:ln>
            <a:noFill/>
          </a:ln>
        </p:spPr>
      </p:pic>
      <p:sp>
        <p:nvSpPr>
          <p:cNvPr id="32" name="Google Shape;32;p72"/>
          <p:cNvSpPr txBox="1"/>
          <p:nvPr>
            <p:ph type="ctrTitle"/>
          </p:nvPr>
        </p:nvSpPr>
        <p:spPr>
          <a:xfrm>
            <a:off x="11141476" y="6137275"/>
            <a:ext cx="12355111" cy="55816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7200"/>
              <a:buFont typeface="Arial"/>
              <a:buNone/>
              <a:defRPr sz="172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p:extLst>
    <p:ext uri="{DCECCB84-F9BA-43D5-87BE-67443E8EF086}">
      <p15:sldGuideLst>
        <p15:guide id="1" pos="559">
          <p15:clr>
            <a:srgbClr val="FBAE40"/>
          </p15:clr>
        </p15:guide>
        <p15:guide id="2" pos="14801">
          <p15:clr>
            <a:srgbClr val="FBAE40"/>
          </p15:clr>
        </p15:guide>
        <p15:guide id="3" orient="horz" pos="3866">
          <p15:clr>
            <a:srgbClr val="FBAE40"/>
          </p15:clr>
        </p15:guide>
        <p15:guide id="4" orient="horz" pos="7382">
          <p15:clr>
            <a:srgbClr val="FBAE40"/>
          </p15:clr>
        </p15:guide>
        <p15:guide id="5" orient="horz" pos="5409">
          <p15:clr>
            <a:srgbClr val="FBAE40"/>
          </p15:clr>
        </p15:guide>
        <p15:guide id="6" orient="horz" pos="8062">
          <p15:clr>
            <a:srgbClr val="FBAE40"/>
          </p15:clr>
        </p15:guide>
        <p15:guide id="7" pos="7022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Nadpis a dva číslované body">
  <p:cSld name="Nadpis a dva číslované body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57"/>
          <p:cNvSpPr txBox="1"/>
          <p:nvPr>
            <p:ph idx="11" type="ftr"/>
          </p:nvPr>
        </p:nvSpPr>
        <p:spPr>
          <a:xfrm>
            <a:off x="634999" y="12742971"/>
            <a:ext cx="20018375" cy="72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cxnSp>
        <p:nvCxnSpPr>
          <p:cNvPr id="35" name="Google Shape;35;p57"/>
          <p:cNvCxnSpPr/>
          <p:nvPr/>
        </p:nvCxnSpPr>
        <p:spPr>
          <a:xfrm>
            <a:off x="12818533" y="4064000"/>
            <a:ext cx="0" cy="4241800"/>
          </a:xfrm>
          <a:prstGeom prst="straightConnector1">
            <a:avLst/>
          </a:prstGeom>
          <a:noFill/>
          <a:ln cap="flat" cmpd="sng" w="25400">
            <a:solidFill>
              <a:srgbClr val="313B54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36" name="Google Shape;36;p57"/>
          <p:cNvSpPr txBox="1"/>
          <p:nvPr>
            <p:ph idx="1" type="body"/>
          </p:nvPr>
        </p:nvSpPr>
        <p:spPr>
          <a:xfrm>
            <a:off x="15505112" y="4410075"/>
            <a:ext cx="6732587" cy="80279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216000">
            <a:normAutofit/>
          </a:bodyPr>
          <a:lstStyle>
            <a:lvl1pPr indent="-228600" lvl="0" marL="45720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Font typeface="Arial"/>
              <a:buNone/>
              <a:defRPr/>
            </a:lvl1pPr>
            <a:lvl2pPr indent="-482600" lvl="1" marL="91440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SzPts val="4000"/>
              <a:buChar char="•"/>
              <a:defRPr/>
            </a:lvl2pPr>
            <a:lvl3pPr indent="-482600" lvl="2" marL="137160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SzPts val="4000"/>
              <a:buChar char="•"/>
              <a:defRPr/>
            </a:lvl3pPr>
            <a:lvl4pPr indent="-482600" lvl="3" marL="182880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SzPts val="4000"/>
              <a:buChar char="•"/>
              <a:defRPr/>
            </a:lvl4pPr>
            <a:lvl5pPr indent="-482600" lvl="4" marL="228600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SzPts val="40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7" name="Google Shape;37;p57"/>
          <p:cNvSpPr txBox="1"/>
          <p:nvPr>
            <p:ph idx="2" type="body"/>
          </p:nvPr>
        </p:nvSpPr>
        <p:spPr>
          <a:xfrm>
            <a:off x="4991100" y="4410075"/>
            <a:ext cx="7200900" cy="80279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216000">
            <a:normAutofit/>
          </a:bodyPr>
          <a:lstStyle>
            <a:lvl1pPr indent="-228600" lvl="0" marL="45720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Font typeface="Arial"/>
              <a:buNone/>
              <a:defRPr/>
            </a:lvl1pPr>
            <a:lvl2pPr indent="-482600" lvl="1" marL="91440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SzPts val="4000"/>
              <a:buChar char="•"/>
              <a:defRPr/>
            </a:lvl2pPr>
            <a:lvl3pPr indent="-482600" lvl="2" marL="137160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SzPts val="4000"/>
              <a:buChar char="•"/>
              <a:defRPr/>
            </a:lvl3pPr>
            <a:lvl4pPr indent="-482600" lvl="3" marL="182880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SzPts val="4000"/>
              <a:buChar char="•"/>
              <a:defRPr/>
            </a:lvl4pPr>
            <a:lvl5pPr indent="-482600" lvl="4" marL="228600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SzPts val="40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8" name="Google Shape;38;p57"/>
          <p:cNvSpPr txBox="1"/>
          <p:nvPr>
            <p:ph idx="3" type="body"/>
          </p:nvPr>
        </p:nvSpPr>
        <p:spPr>
          <a:xfrm>
            <a:off x="13884275" y="4410000"/>
            <a:ext cx="1255129" cy="193899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228600" lvl="0" marL="4572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accent2"/>
              </a:buClr>
              <a:buSzPts val="14000"/>
              <a:buFont typeface="Arial"/>
              <a:buNone/>
              <a:defRPr b="1" sz="14000">
                <a:solidFill>
                  <a:schemeClr val="accent2"/>
                </a:solidFill>
              </a:defRPr>
            </a:lvl1pPr>
            <a:lvl2pPr indent="-482600" lvl="1" marL="9144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4000"/>
              <a:buChar char="•"/>
              <a:defRPr>
                <a:solidFill>
                  <a:schemeClr val="lt1"/>
                </a:solidFill>
              </a:defRPr>
            </a:lvl2pPr>
            <a:lvl3pPr indent="-482600" lvl="2" marL="13716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4000"/>
              <a:buChar char="•"/>
              <a:defRPr>
                <a:solidFill>
                  <a:schemeClr val="lt1"/>
                </a:solidFill>
              </a:defRPr>
            </a:lvl3pPr>
            <a:lvl4pPr indent="-482600" lvl="3" marL="18288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4000"/>
              <a:buChar char="•"/>
              <a:defRPr>
                <a:solidFill>
                  <a:schemeClr val="lt1"/>
                </a:solidFill>
              </a:defRPr>
            </a:lvl4pPr>
            <a:lvl5pPr indent="-482600" lvl="4" marL="22860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4000"/>
              <a:buChar char="•"/>
              <a:defRPr>
                <a:solidFill>
                  <a:schemeClr val="lt1"/>
                </a:solidFill>
              </a:defRPr>
            </a:lvl5pPr>
            <a:lvl6pPr indent="-342900" lvl="5" marL="2743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9" name="Google Shape;39;p57"/>
          <p:cNvSpPr txBox="1"/>
          <p:nvPr>
            <p:ph idx="4" type="body"/>
          </p:nvPr>
        </p:nvSpPr>
        <p:spPr>
          <a:xfrm>
            <a:off x="3730625" y="4410075"/>
            <a:ext cx="1259025" cy="193899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228600" lvl="0" marL="4572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accent2"/>
              </a:buClr>
              <a:buSzPts val="14000"/>
              <a:buFont typeface="Arial"/>
              <a:buNone/>
              <a:defRPr b="1" sz="14000">
                <a:solidFill>
                  <a:schemeClr val="accent2"/>
                </a:solidFill>
              </a:defRPr>
            </a:lvl1pPr>
            <a:lvl2pPr indent="-482600" lvl="1" marL="9144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4000"/>
              <a:buChar char="•"/>
              <a:defRPr>
                <a:solidFill>
                  <a:schemeClr val="lt1"/>
                </a:solidFill>
              </a:defRPr>
            </a:lvl2pPr>
            <a:lvl3pPr indent="-482600" lvl="2" marL="13716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4000"/>
              <a:buChar char="•"/>
              <a:defRPr>
                <a:solidFill>
                  <a:schemeClr val="lt1"/>
                </a:solidFill>
              </a:defRPr>
            </a:lvl3pPr>
            <a:lvl4pPr indent="-482600" lvl="3" marL="18288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4000"/>
              <a:buChar char="•"/>
              <a:defRPr>
                <a:solidFill>
                  <a:schemeClr val="lt1"/>
                </a:solidFill>
              </a:defRPr>
            </a:lvl4pPr>
            <a:lvl5pPr indent="-482600" lvl="4" marL="22860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4000"/>
              <a:buChar char="•"/>
              <a:defRPr>
                <a:solidFill>
                  <a:schemeClr val="lt1"/>
                </a:solidFill>
              </a:defRPr>
            </a:lvl5pPr>
            <a:lvl6pPr indent="-342900" lvl="5" marL="2743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57"/>
          <p:cNvSpPr txBox="1"/>
          <p:nvPr>
            <p:ph type="title"/>
          </p:nvPr>
        </p:nvSpPr>
        <p:spPr>
          <a:xfrm>
            <a:off x="3730624" y="637200"/>
            <a:ext cx="16922750" cy="18996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lv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p:extLst>
    <p:ext uri="{DCECCB84-F9BA-43D5-87BE-67443E8EF086}">
      <p15:sldGuideLst>
        <p15:guide id="1" pos="7680">
          <p15:clr>
            <a:srgbClr val="FBAE40"/>
          </p15:clr>
        </p15:guide>
        <p15:guide id="2" pos="2350">
          <p15:clr>
            <a:srgbClr val="FBAE40"/>
          </p15:clr>
        </p15:guide>
        <p15:guide id="3" pos="1352">
          <p15:clr>
            <a:srgbClr val="FBAE40"/>
          </p15:clr>
        </p15:guide>
        <p15:guide id="4" pos="400">
          <p15:clr>
            <a:srgbClr val="FBAE40"/>
          </p15:clr>
        </p15:guide>
        <p15:guide id="5" pos="13010">
          <p15:clr>
            <a:srgbClr val="FBAE40"/>
          </p15:clr>
        </p15:guide>
        <p15:guide id="6" pos="14008">
          <p15:clr>
            <a:srgbClr val="FBAE40"/>
          </p15:clr>
        </p15:guide>
        <p15:guide id="7" pos="14960">
          <p15:clr>
            <a:srgbClr val="FBAE40"/>
          </p15:clr>
        </p15:guide>
        <p15:guide id="8" orient="horz" pos="4955">
          <p15:clr>
            <a:srgbClr val="FBAE40"/>
          </p15:clr>
        </p15:guide>
        <p15:guide id="9" orient="horz" pos="2075">
          <p15:clr>
            <a:srgbClr val="FBAE40"/>
          </p15:clr>
        </p15:guide>
        <p15:guide id="10" orient="horz" pos="1598">
          <p15:clr>
            <a:srgbClr val="FBAE40"/>
          </p15:clr>
        </p15:guide>
        <p15:guide id="11" orient="horz" pos="396">
          <p15:clr>
            <a:srgbClr val="FBAE40"/>
          </p15:clr>
        </p15:guide>
        <p15:guide id="12" orient="horz" pos="7835">
          <p15:clr>
            <a:srgbClr val="FBAE40"/>
          </p15:clr>
        </p15:guide>
        <p15:guide id="13" orient="horz" pos="2778">
          <p15:clr>
            <a:srgbClr val="FBAE40"/>
          </p15:clr>
        </p15:guide>
        <p15:guide id="14" pos="8746">
          <p15:clr>
            <a:srgbClr val="FBAE40"/>
          </p15:clr>
        </p15:guide>
        <p15:guide id="15" pos="3144">
          <p15:clr>
            <a:srgbClr val="FBAE40"/>
          </p15:clr>
        </p15:guide>
        <p15:guide id="16" pos="9767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va obsahy" type="twoObj">
  <p:cSld name="TWO_OBJECTS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73"/>
          <p:cNvSpPr txBox="1"/>
          <p:nvPr>
            <p:ph idx="11" type="ftr"/>
          </p:nvPr>
        </p:nvSpPr>
        <p:spPr>
          <a:xfrm>
            <a:off x="634999" y="12742971"/>
            <a:ext cx="20018375" cy="72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73"/>
          <p:cNvSpPr txBox="1"/>
          <p:nvPr>
            <p:ph idx="1" type="body"/>
          </p:nvPr>
        </p:nvSpPr>
        <p:spPr>
          <a:xfrm>
            <a:off x="12912725" y="3294063"/>
            <a:ext cx="7740650" cy="914399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indent="-342900" lvl="1" marL="9144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800"/>
              <a:buChar char="•"/>
              <a:defRPr/>
            </a:lvl2pPr>
            <a:lvl3pPr indent="-342900" lvl="2" marL="13716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800"/>
              <a:buChar char="•"/>
              <a:defRPr/>
            </a:lvl4pPr>
            <a:lvl5pPr indent="-342900" lvl="4" marL="22860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4" name="Google Shape;44;p73"/>
          <p:cNvSpPr txBox="1"/>
          <p:nvPr>
            <p:ph idx="2" type="body"/>
          </p:nvPr>
        </p:nvSpPr>
        <p:spPr>
          <a:xfrm>
            <a:off x="3730624" y="3294063"/>
            <a:ext cx="7740651" cy="914399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indent="-342900" lvl="1" marL="9144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800"/>
              <a:buChar char="•"/>
              <a:defRPr/>
            </a:lvl2pPr>
            <a:lvl3pPr indent="-342900" lvl="2" marL="13716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800"/>
              <a:buChar char="•"/>
              <a:defRPr/>
            </a:lvl4pPr>
            <a:lvl5pPr indent="-342900" lvl="4" marL="22860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5" name="Google Shape;45;p73"/>
          <p:cNvSpPr txBox="1"/>
          <p:nvPr>
            <p:ph type="title"/>
          </p:nvPr>
        </p:nvSpPr>
        <p:spPr>
          <a:xfrm>
            <a:off x="3730624" y="637200"/>
            <a:ext cx="16922750" cy="18996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lv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p:extLst>
    <p:ext uri="{DCECCB84-F9BA-43D5-87BE-67443E8EF086}">
      <p15:sldGuideLst>
        <p15:guide id="1" pos="7680">
          <p15:clr>
            <a:srgbClr val="FBAE40"/>
          </p15:clr>
        </p15:guide>
        <p15:guide id="2" pos="2350">
          <p15:clr>
            <a:srgbClr val="FBAE40"/>
          </p15:clr>
        </p15:guide>
        <p15:guide id="3" pos="1352">
          <p15:clr>
            <a:srgbClr val="FBAE40"/>
          </p15:clr>
        </p15:guide>
        <p15:guide id="4" pos="400">
          <p15:clr>
            <a:srgbClr val="FBAE40"/>
          </p15:clr>
        </p15:guide>
        <p15:guide id="5" pos="7226">
          <p15:clr>
            <a:srgbClr val="FBAE40"/>
          </p15:clr>
        </p15:guide>
        <p15:guide id="6" pos="8134">
          <p15:clr>
            <a:srgbClr val="FBAE40"/>
          </p15:clr>
        </p15:guide>
        <p15:guide id="7" orient="horz" pos="4955">
          <p15:clr>
            <a:srgbClr val="FBAE40"/>
          </p15:clr>
        </p15:guide>
        <p15:guide id="8" orient="horz" pos="7835">
          <p15:clr>
            <a:srgbClr val="FBAE40"/>
          </p15:clr>
        </p15:guide>
        <p15:guide id="9" orient="horz" pos="1598">
          <p15:clr>
            <a:srgbClr val="FBAE40"/>
          </p15:clr>
        </p15:guide>
        <p15:guide id="10" orient="horz" pos="2075">
          <p15:clr>
            <a:srgbClr val="FBAE40"/>
          </p15:clr>
        </p15:guide>
        <p15:guide id="11" orient="horz" pos="396">
          <p15:clr>
            <a:srgbClr val="FBAE40"/>
          </p15:clr>
        </p15:guide>
        <p15:guide id="12" pos="13010">
          <p15:clr>
            <a:srgbClr val="FBAE40"/>
          </p15:clr>
        </p15:guide>
        <p15:guide id="13" pos="14008">
          <p15:clr>
            <a:srgbClr val="FBAE40"/>
          </p15:clr>
        </p15:guide>
        <p15:guide id="14" pos="14960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orovnání">
  <p:cSld name="Porovnání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74"/>
          <p:cNvSpPr txBox="1"/>
          <p:nvPr>
            <p:ph idx="11" type="ftr"/>
          </p:nvPr>
        </p:nvSpPr>
        <p:spPr>
          <a:xfrm>
            <a:off x="634999" y="12742971"/>
            <a:ext cx="20018375" cy="72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74"/>
          <p:cNvSpPr txBox="1"/>
          <p:nvPr>
            <p:ph idx="1" type="body"/>
          </p:nvPr>
        </p:nvSpPr>
        <p:spPr>
          <a:xfrm>
            <a:off x="12912724" y="4566886"/>
            <a:ext cx="7740651" cy="787117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indent="-342900" lvl="1" marL="9144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800"/>
              <a:buChar char="•"/>
              <a:defRPr/>
            </a:lvl2pPr>
            <a:lvl3pPr indent="-342900" lvl="2" marL="13716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800"/>
              <a:buChar char="•"/>
              <a:defRPr/>
            </a:lvl4pPr>
            <a:lvl5pPr indent="-342900" lvl="4" marL="22860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9" name="Google Shape;49;p74"/>
          <p:cNvSpPr txBox="1"/>
          <p:nvPr>
            <p:ph idx="2" type="body"/>
          </p:nvPr>
        </p:nvSpPr>
        <p:spPr>
          <a:xfrm>
            <a:off x="12912724" y="2897188"/>
            <a:ext cx="7740651" cy="129698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accent1"/>
              </a:buClr>
              <a:buSzPts val="7000"/>
              <a:buFont typeface="Arial"/>
              <a:buNone/>
              <a:defRPr b="0" i="0" sz="700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4000"/>
              <a:buNone/>
              <a:defRPr b="1" sz="4000"/>
            </a:lvl2pPr>
            <a:lvl3pPr indent="-228600" lvl="2" marL="13716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3600"/>
              <a:buNone/>
              <a:defRPr b="1" sz="3600"/>
            </a:lvl3pPr>
            <a:lvl4pPr indent="-228600" lvl="3" marL="18288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3200"/>
              <a:buNone/>
              <a:defRPr b="1" sz="3200"/>
            </a:lvl4pPr>
            <a:lvl5pPr indent="-228600" lvl="4" marL="22860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3200"/>
              <a:buNone/>
              <a:defRPr b="1" sz="3200"/>
            </a:lvl5pPr>
            <a:lvl6pPr indent="-228600" lvl="5" marL="2743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  <a:defRPr b="1" sz="3200"/>
            </a:lvl6pPr>
            <a:lvl7pPr indent="-228600" lvl="6" marL="3200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  <a:defRPr b="1" sz="3200"/>
            </a:lvl7pPr>
            <a:lvl8pPr indent="-228600" lvl="7" marL="3657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  <a:defRPr b="1" sz="3200"/>
            </a:lvl8pPr>
            <a:lvl9pPr indent="-228600" lvl="8" marL="4114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  <a:defRPr b="1" sz="3200"/>
            </a:lvl9pPr>
          </a:lstStyle>
          <a:p/>
        </p:txBody>
      </p:sp>
      <p:sp>
        <p:nvSpPr>
          <p:cNvPr id="50" name="Google Shape;50;p74"/>
          <p:cNvSpPr txBox="1"/>
          <p:nvPr>
            <p:ph idx="3" type="body"/>
          </p:nvPr>
        </p:nvSpPr>
        <p:spPr>
          <a:xfrm>
            <a:off x="3730624" y="4566885"/>
            <a:ext cx="7740652" cy="787117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indent="-342900" lvl="1" marL="9144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800"/>
              <a:buChar char="•"/>
              <a:defRPr/>
            </a:lvl2pPr>
            <a:lvl3pPr indent="-342900" lvl="2" marL="13716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800"/>
              <a:buChar char="•"/>
              <a:defRPr/>
            </a:lvl4pPr>
            <a:lvl5pPr indent="-342900" lvl="4" marL="22860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51" name="Google Shape;51;p74"/>
          <p:cNvSpPr txBox="1"/>
          <p:nvPr>
            <p:ph idx="4" type="body"/>
          </p:nvPr>
        </p:nvSpPr>
        <p:spPr>
          <a:xfrm>
            <a:off x="3730624" y="2897188"/>
            <a:ext cx="7740652" cy="129698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accent1"/>
              </a:buClr>
              <a:buSzPts val="7000"/>
              <a:buFont typeface="Arial"/>
              <a:buNone/>
              <a:defRPr b="1" sz="7000">
                <a:solidFill>
                  <a:schemeClr val="accent1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4000"/>
              <a:buNone/>
              <a:defRPr b="1" sz="4000"/>
            </a:lvl2pPr>
            <a:lvl3pPr indent="-228600" lvl="2" marL="13716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3600"/>
              <a:buNone/>
              <a:defRPr b="1" sz="3600"/>
            </a:lvl3pPr>
            <a:lvl4pPr indent="-228600" lvl="3" marL="18288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3200"/>
              <a:buNone/>
              <a:defRPr b="1" sz="3200"/>
            </a:lvl4pPr>
            <a:lvl5pPr indent="-228600" lvl="4" marL="22860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3200"/>
              <a:buNone/>
              <a:defRPr b="1" sz="3200"/>
            </a:lvl5pPr>
            <a:lvl6pPr indent="-228600" lvl="5" marL="2743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  <a:defRPr b="1" sz="3200"/>
            </a:lvl6pPr>
            <a:lvl7pPr indent="-228600" lvl="6" marL="3200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  <a:defRPr b="1" sz="3200"/>
            </a:lvl7pPr>
            <a:lvl8pPr indent="-228600" lvl="7" marL="3657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  <a:defRPr b="1" sz="3200"/>
            </a:lvl8pPr>
            <a:lvl9pPr indent="-228600" lvl="8" marL="4114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  <a:defRPr b="1" sz="3200"/>
            </a:lvl9pPr>
          </a:lstStyle>
          <a:p/>
        </p:txBody>
      </p:sp>
      <p:sp>
        <p:nvSpPr>
          <p:cNvPr id="52" name="Google Shape;52;p74"/>
          <p:cNvSpPr txBox="1"/>
          <p:nvPr>
            <p:ph type="title"/>
          </p:nvPr>
        </p:nvSpPr>
        <p:spPr>
          <a:xfrm>
            <a:off x="3730624" y="637200"/>
            <a:ext cx="16922750" cy="18996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lv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000"/>
              <a:buFont typeface="Arial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p:extLst>
    <p:ext uri="{DCECCB84-F9BA-43D5-87BE-67443E8EF086}">
      <p15:sldGuideLst>
        <p15:guide id="1" pos="7680">
          <p15:clr>
            <a:srgbClr val="FBAE40"/>
          </p15:clr>
        </p15:guide>
        <p15:guide id="2" pos="7226">
          <p15:clr>
            <a:srgbClr val="FBAE40"/>
          </p15:clr>
        </p15:guide>
        <p15:guide id="3" pos="8134">
          <p15:clr>
            <a:srgbClr val="FBAE40"/>
          </p15:clr>
        </p15:guide>
        <p15:guide id="4" pos="13010">
          <p15:clr>
            <a:srgbClr val="FBAE40"/>
          </p15:clr>
        </p15:guide>
        <p15:guide id="5" pos="14008">
          <p15:clr>
            <a:srgbClr val="FBAE40"/>
          </p15:clr>
        </p15:guide>
        <p15:guide id="6" pos="14960">
          <p15:clr>
            <a:srgbClr val="FBAE40"/>
          </p15:clr>
        </p15:guide>
        <p15:guide id="7" pos="2350">
          <p15:clr>
            <a:srgbClr val="FBAE40"/>
          </p15:clr>
        </p15:guide>
        <p15:guide id="8" pos="1352">
          <p15:clr>
            <a:srgbClr val="FBAE40"/>
          </p15:clr>
        </p15:guide>
        <p15:guide id="9" pos="400">
          <p15:clr>
            <a:srgbClr val="FBAE40"/>
          </p15:clr>
        </p15:guide>
        <p15:guide id="10" orient="horz" pos="1825">
          <p15:clr>
            <a:srgbClr val="FBAE40"/>
          </p15:clr>
        </p15:guide>
        <p15:guide id="11" orient="horz" pos="1598">
          <p15:clr>
            <a:srgbClr val="FBAE40"/>
          </p15:clr>
        </p15:guide>
        <p15:guide id="12" orient="horz" pos="396">
          <p15:clr>
            <a:srgbClr val="FBAE40"/>
          </p15:clr>
        </p15:guide>
        <p15:guide id="13" orient="horz" pos="7835">
          <p15:clr>
            <a:srgbClr val="FBAE40"/>
          </p15:clr>
        </p15:guide>
        <p15:guide id="14" orient="horz" pos="2869">
          <p15:clr>
            <a:srgbClr val="FBAE40"/>
          </p15:clr>
        </p15:guide>
        <p15:guide id="15" orient="horz" pos="2642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Záhlaví oddílu">
  <p:cSld name="Záhlaví oddílu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75"/>
          <p:cNvSpPr txBox="1"/>
          <p:nvPr>
            <p:ph idx="11" type="ftr"/>
          </p:nvPr>
        </p:nvSpPr>
        <p:spPr>
          <a:xfrm>
            <a:off x="634999" y="12742971"/>
            <a:ext cx="20018375" cy="72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55" name="Google Shape;55;p7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635825" y="637200"/>
            <a:ext cx="1512000" cy="736941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75"/>
          <p:cNvSpPr/>
          <p:nvPr>
            <p:ph idx="2" type="pic"/>
          </p:nvPr>
        </p:nvSpPr>
        <p:spPr>
          <a:xfrm>
            <a:off x="0" y="0"/>
            <a:ext cx="24384000" cy="13716000"/>
          </a:xfrm>
          <a:prstGeom prst="rect">
            <a:avLst/>
          </a:prstGeom>
          <a:noFill/>
          <a:ln>
            <a:noFill/>
          </a:ln>
        </p:spPr>
      </p:sp>
      <p:sp>
        <p:nvSpPr>
          <p:cNvPr id="57" name="Google Shape;57;p75"/>
          <p:cNvSpPr/>
          <p:nvPr>
            <p:ph idx="3" type="pic"/>
          </p:nvPr>
        </p:nvSpPr>
        <p:spPr>
          <a:xfrm>
            <a:off x="634999" y="637200"/>
            <a:ext cx="1512000" cy="738000"/>
          </a:xfrm>
          <a:prstGeom prst="rect">
            <a:avLst/>
          </a:prstGeom>
          <a:noFill/>
          <a:ln>
            <a:noFill/>
          </a:ln>
        </p:spPr>
      </p:sp>
      <p:sp>
        <p:nvSpPr>
          <p:cNvPr id="58" name="Google Shape;58;p75"/>
          <p:cNvSpPr txBox="1"/>
          <p:nvPr>
            <p:ph idx="1" type="body"/>
          </p:nvPr>
        </p:nvSpPr>
        <p:spPr>
          <a:xfrm>
            <a:off x="20653375" y="12742863"/>
            <a:ext cx="3095625" cy="720725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-228600" lvl="0" marL="457200" algn="r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accent6"/>
              </a:buClr>
              <a:buSzPts val="1800"/>
              <a:buFont typeface="Arial"/>
              <a:buNone/>
              <a:defRPr b="1" sz="1800">
                <a:solidFill>
                  <a:schemeClr val="accent6"/>
                </a:solidFill>
              </a:defRPr>
            </a:lvl1pPr>
            <a:lvl2pPr indent="-342900" lvl="1" marL="914400" algn="r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800"/>
              <a:buChar char="•"/>
              <a:defRPr b="1" sz="1800">
                <a:solidFill>
                  <a:schemeClr val="accent6"/>
                </a:solidFill>
              </a:defRPr>
            </a:lvl2pPr>
            <a:lvl3pPr indent="-342900" lvl="2" marL="1371600" algn="r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800"/>
              <a:buChar char="•"/>
              <a:defRPr b="1" sz="1800">
                <a:solidFill>
                  <a:schemeClr val="accent6"/>
                </a:solidFill>
              </a:defRPr>
            </a:lvl3pPr>
            <a:lvl4pPr indent="-342900" lvl="3" marL="1828800" algn="r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800"/>
              <a:buChar char="•"/>
              <a:defRPr b="1" sz="1800">
                <a:solidFill>
                  <a:schemeClr val="accent6"/>
                </a:solidFill>
              </a:defRPr>
            </a:lvl4pPr>
            <a:lvl5pPr indent="-342900" lvl="4" marL="2286000" algn="r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800"/>
              <a:buChar char="•"/>
              <a:defRPr b="1" sz="1800">
                <a:solidFill>
                  <a:schemeClr val="accent6"/>
                </a:solidFill>
              </a:defRPr>
            </a:lvl5pPr>
            <a:lvl6pPr indent="-342900" lvl="5" marL="2743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59" name="Google Shape;59;p75"/>
          <p:cNvSpPr txBox="1"/>
          <p:nvPr>
            <p:ph type="title"/>
          </p:nvPr>
        </p:nvSpPr>
        <p:spPr>
          <a:xfrm>
            <a:off x="3730625" y="2536825"/>
            <a:ext cx="8461376" cy="864235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rmAutofit/>
          </a:bodyPr>
          <a:lstStyle>
            <a:lvl1pPr lv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500"/>
              <a:buFont typeface="Arial"/>
              <a:buNone/>
              <a:defRPr sz="115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p:extLst>
    <p:ext uri="{DCECCB84-F9BA-43D5-87BE-67443E8EF086}">
      <p15:sldGuideLst>
        <p15:guide id="1" orient="horz" pos="1598">
          <p15:clr>
            <a:srgbClr val="FBAE40"/>
          </p15:clr>
        </p15:guide>
        <p15:guide id="2" orient="horz" pos="7042">
          <p15:clr>
            <a:srgbClr val="FBAE40"/>
          </p15:clr>
        </p15:guide>
        <p15:guide id="3" pos="2350">
          <p15:clr>
            <a:srgbClr val="FBAE40"/>
          </p15:clr>
        </p15:guide>
        <p15:guide id="4" pos="7680">
          <p15:clr>
            <a:srgbClr val="FBAE40"/>
          </p15:clr>
        </p15:guide>
        <p15:guide id="5" pos="13010">
          <p15:clr>
            <a:srgbClr val="FBAE40"/>
          </p15:clr>
        </p15:guide>
        <p15:guide id="6" pos="400">
          <p15:clr>
            <a:srgbClr val="FBAE40"/>
          </p15:clr>
        </p15:guide>
        <p15:guide id="7" pos="14960">
          <p15:clr>
            <a:srgbClr val="FBAE40"/>
          </p15:clr>
        </p15:guide>
        <p15:guide id="8" orient="horz" pos="4320">
          <p15:clr>
            <a:srgbClr val="FBAE40"/>
          </p15:clr>
        </p15:guide>
        <p15:guide id="9" orient="horz" pos="396">
          <p15:clr>
            <a:srgbClr val="FBAE40"/>
          </p15:clr>
        </p15:guide>
        <p15:guide id="10" orient="horz" pos="7835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Záhlaví oddílu 2">
  <p:cSld name="Záhlaví oddílu 2"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76"/>
          <p:cNvSpPr txBox="1"/>
          <p:nvPr>
            <p:ph idx="11" type="ftr"/>
          </p:nvPr>
        </p:nvSpPr>
        <p:spPr>
          <a:xfrm>
            <a:off x="634999" y="12742971"/>
            <a:ext cx="20018375" cy="72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62" name="Google Shape;62;p76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635825" y="637200"/>
            <a:ext cx="1512000" cy="736941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76"/>
          <p:cNvSpPr/>
          <p:nvPr>
            <p:ph idx="2" type="pic"/>
          </p:nvPr>
        </p:nvSpPr>
        <p:spPr>
          <a:xfrm>
            <a:off x="0" y="0"/>
            <a:ext cx="24384000" cy="137160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76"/>
          <p:cNvSpPr/>
          <p:nvPr>
            <p:ph idx="3" type="pic"/>
          </p:nvPr>
        </p:nvSpPr>
        <p:spPr>
          <a:xfrm>
            <a:off x="634999" y="637200"/>
            <a:ext cx="1512000" cy="738000"/>
          </a:xfrm>
          <a:prstGeom prst="rect">
            <a:avLst/>
          </a:prstGeom>
          <a:noFill/>
          <a:ln>
            <a:noFill/>
          </a:ln>
        </p:spPr>
      </p:sp>
      <p:sp>
        <p:nvSpPr>
          <p:cNvPr id="65" name="Google Shape;65;p76"/>
          <p:cNvSpPr txBox="1"/>
          <p:nvPr>
            <p:ph idx="1" type="body"/>
          </p:nvPr>
        </p:nvSpPr>
        <p:spPr>
          <a:xfrm>
            <a:off x="20653375" y="12742863"/>
            <a:ext cx="3095625" cy="720725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-228600" lvl="0" marL="457200" algn="r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accent6"/>
              </a:buClr>
              <a:buSzPts val="1800"/>
              <a:buFont typeface="Arial"/>
              <a:buNone/>
              <a:defRPr b="1" sz="1800">
                <a:solidFill>
                  <a:schemeClr val="accent6"/>
                </a:solidFill>
              </a:defRPr>
            </a:lvl1pPr>
            <a:lvl2pPr indent="-342900" lvl="1" marL="914400" algn="r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800"/>
              <a:buChar char="•"/>
              <a:defRPr b="1" sz="1800">
                <a:solidFill>
                  <a:schemeClr val="accent6"/>
                </a:solidFill>
              </a:defRPr>
            </a:lvl2pPr>
            <a:lvl3pPr indent="-342900" lvl="2" marL="1371600" algn="r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800"/>
              <a:buChar char="•"/>
              <a:defRPr b="1" sz="1800">
                <a:solidFill>
                  <a:schemeClr val="accent6"/>
                </a:solidFill>
              </a:defRPr>
            </a:lvl3pPr>
            <a:lvl4pPr indent="-342900" lvl="3" marL="1828800" algn="r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800"/>
              <a:buChar char="•"/>
              <a:defRPr b="1" sz="1800">
                <a:solidFill>
                  <a:schemeClr val="accent6"/>
                </a:solidFill>
              </a:defRPr>
            </a:lvl4pPr>
            <a:lvl5pPr indent="-342900" lvl="4" marL="2286000" algn="r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800"/>
              <a:buChar char="•"/>
              <a:defRPr b="1" sz="1800">
                <a:solidFill>
                  <a:schemeClr val="accent6"/>
                </a:solidFill>
              </a:defRPr>
            </a:lvl5pPr>
            <a:lvl6pPr indent="-342900" lvl="5" marL="2743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6" name="Google Shape;66;p76"/>
          <p:cNvSpPr txBox="1"/>
          <p:nvPr>
            <p:ph type="title"/>
          </p:nvPr>
        </p:nvSpPr>
        <p:spPr>
          <a:xfrm>
            <a:off x="3730624" y="2536825"/>
            <a:ext cx="16922749" cy="864235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rmAutofit/>
          </a:bodyPr>
          <a:lstStyle>
            <a:lvl1pPr lvl="0" algn="ctr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2000"/>
              <a:buFont typeface="Arial"/>
              <a:buNone/>
              <a:defRPr sz="220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p:extLst>
    <p:ext uri="{DCECCB84-F9BA-43D5-87BE-67443E8EF086}">
      <p15:sldGuideLst>
        <p15:guide id="1" orient="horz" pos="1598">
          <p15:clr>
            <a:srgbClr val="FBAE40"/>
          </p15:clr>
        </p15:guide>
        <p15:guide id="2" orient="horz" pos="7042">
          <p15:clr>
            <a:srgbClr val="FBAE40"/>
          </p15:clr>
        </p15:guide>
        <p15:guide id="3" pos="2350">
          <p15:clr>
            <a:srgbClr val="FBAE40"/>
          </p15:clr>
        </p15:guide>
        <p15:guide id="4" pos="7680">
          <p15:clr>
            <a:srgbClr val="FBAE40"/>
          </p15:clr>
        </p15:guide>
        <p15:guide id="5" pos="13010">
          <p15:clr>
            <a:srgbClr val="FBAE40"/>
          </p15:clr>
        </p15:guide>
        <p15:guide id="6" pos="400">
          <p15:clr>
            <a:srgbClr val="FBAE40"/>
          </p15:clr>
        </p15:guide>
        <p15:guide id="7" pos="14960">
          <p15:clr>
            <a:srgbClr val="FBAE40"/>
          </p15:clr>
        </p15:guide>
        <p15:guide id="8" orient="horz" pos="4320">
          <p15:clr>
            <a:srgbClr val="FBAE40"/>
          </p15:clr>
        </p15:guide>
        <p15:guide id="9" orient="horz" pos="396">
          <p15:clr>
            <a:srgbClr val="FBAE40"/>
          </p15:clr>
        </p15:guide>
        <p15:guide id="10" orient="horz" pos="7835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Klíčové ukazatele">
  <p:cSld name="Klíčové ukazatele"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77"/>
          <p:cNvSpPr txBox="1"/>
          <p:nvPr>
            <p:ph idx="11" type="ftr"/>
          </p:nvPr>
        </p:nvSpPr>
        <p:spPr>
          <a:xfrm>
            <a:off x="634999" y="12742971"/>
            <a:ext cx="20018375" cy="72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77"/>
          <p:cNvSpPr txBox="1"/>
          <p:nvPr>
            <p:ph idx="1" type="body"/>
          </p:nvPr>
        </p:nvSpPr>
        <p:spPr>
          <a:xfrm>
            <a:off x="17780174" y="8621713"/>
            <a:ext cx="4457525" cy="2016124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Arial"/>
              <a:buNone/>
              <a:defRPr b="1" sz="5000">
                <a:solidFill>
                  <a:schemeClr val="lt1"/>
                </a:solidFill>
              </a:defRPr>
            </a:lvl1pPr>
            <a:lvl2pPr indent="-342900" lvl="1" marL="9144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800"/>
              <a:buChar char="•"/>
              <a:defRPr/>
            </a:lvl2pPr>
            <a:lvl3pPr indent="-342900" lvl="2" marL="13716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800"/>
              <a:buChar char="•"/>
              <a:defRPr/>
            </a:lvl4pPr>
            <a:lvl5pPr indent="-342900" lvl="4" marL="22860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0" name="Google Shape;70;p77"/>
          <p:cNvSpPr txBox="1"/>
          <p:nvPr>
            <p:ph idx="2" type="body"/>
          </p:nvPr>
        </p:nvSpPr>
        <p:spPr>
          <a:xfrm>
            <a:off x="8915399" y="8621713"/>
            <a:ext cx="5761037" cy="2016124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Arial"/>
              <a:buNone/>
              <a:defRPr b="1" sz="5000">
                <a:solidFill>
                  <a:schemeClr val="lt1"/>
                </a:solidFill>
              </a:defRPr>
            </a:lvl1pPr>
            <a:lvl2pPr indent="-342900" lvl="1" marL="9144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800"/>
              <a:buChar char="•"/>
              <a:defRPr/>
            </a:lvl2pPr>
            <a:lvl3pPr indent="-342900" lvl="2" marL="13716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800"/>
              <a:buChar char="•"/>
              <a:defRPr/>
            </a:lvl4pPr>
            <a:lvl5pPr indent="-342900" lvl="4" marL="22860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77"/>
          <p:cNvSpPr txBox="1"/>
          <p:nvPr>
            <p:ph idx="3" type="body"/>
          </p:nvPr>
        </p:nvSpPr>
        <p:spPr>
          <a:xfrm>
            <a:off x="17780175" y="4733926"/>
            <a:ext cx="4457525" cy="2016124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Arial"/>
              <a:buNone/>
              <a:defRPr b="1" sz="5000">
                <a:solidFill>
                  <a:schemeClr val="lt1"/>
                </a:solidFill>
              </a:defRPr>
            </a:lvl1pPr>
            <a:lvl2pPr indent="-342900" lvl="1" marL="9144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800"/>
              <a:buChar char="•"/>
              <a:defRPr/>
            </a:lvl2pPr>
            <a:lvl3pPr indent="-342900" lvl="2" marL="13716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800"/>
              <a:buChar char="•"/>
              <a:defRPr/>
            </a:lvl4pPr>
            <a:lvl5pPr indent="-342900" lvl="4" marL="22860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2" name="Google Shape;72;p77"/>
          <p:cNvSpPr txBox="1"/>
          <p:nvPr>
            <p:ph idx="4" type="body"/>
          </p:nvPr>
        </p:nvSpPr>
        <p:spPr>
          <a:xfrm>
            <a:off x="8915400" y="4733925"/>
            <a:ext cx="5761037" cy="2016124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Arial"/>
              <a:buNone/>
              <a:defRPr b="1" sz="5000">
                <a:solidFill>
                  <a:schemeClr val="lt1"/>
                </a:solidFill>
              </a:defRPr>
            </a:lvl1pPr>
            <a:lvl2pPr indent="-342900" lvl="1" marL="9144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800"/>
              <a:buChar char="•"/>
              <a:defRPr/>
            </a:lvl2pPr>
            <a:lvl3pPr indent="-342900" lvl="2" marL="13716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800"/>
              <a:buChar char="•"/>
              <a:defRPr/>
            </a:lvl4pPr>
            <a:lvl5pPr indent="-342900" lvl="4" marL="22860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3" name="Google Shape;73;p77"/>
          <p:cNvSpPr txBox="1"/>
          <p:nvPr>
            <p:ph idx="5" type="body"/>
          </p:nvPr>
        </p:nvSpPr>
        <p:spPr>
          <a:xfrm>
            <a:off x="15008400" y="8621713"/>
            <a:ext cx="2439813" cy="230250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accent3"/>
              </a:buClr>
              <a:buSzPts val="15000"/>
              <a:buFont typeface="Arial"/>
              <a:buNone/>
              <a:defRPr b="1" sz="15000">
                <a:solidFill>
                  <a:schemeClr val="accent3"/>
                </a:solidFill>
              </a:defRPr>
            </a:lvl1pPr>
            <a:lvl2pPr indent="-342900" lvl="1" marL="9144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800"/>
              <a:buChar char="•"/>
              <a:defRPr/>
            </a:lvl2pPr>
            <a:lvl3pPr indent="-342900" lvl="2" marL="13716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800"/>
              <a:buChar char="•"/>
              <a:defRPr/>
            </a:lvl4pPr>
            <a:lvl5pPr indent="-342900" lvl="4" marL="22860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4" name="Google Shape;74;p77"/>
          <p:cNvSpPr txBox="1"/>
          <p:nvPr>
            <p:ph idx="6" type="body"/>
          </p:nvPr>
        </p:nvSpPr>
        <p:spPr>
          <a:xfrm>
            <a:off x="3730624" y="8621714"/>
            <a:ext cx="4860000" cy="230250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r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accent3"/>
              </a:buClr>
              <a:buSzPts val="15000"/>
              <a:buFont typeface="Arial"/>
              <a:buNone/>
              <a:defRPr b="1" sz="15000">
                <a:solidFill>
                  <a:schemeClr val="accent3"/>
                </a:solidFill>
              </a:defRPr>
            </a:lvl1pPr>
            <a:lvl2pPr indent="-342900" lvl="1" marL="9144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800"/>
              <a:buChar char="•"/>
              <a:defRPr/>
            </a:lvl2pPr>
            <a:lvl3pPr indent="-342900" lvl="2" marL="13716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800"/>
              <a:buChar char="•"/>
              <a:defRPr/>
            </a:lvl4pPr>
            <a:lvl5pPr indent="-342900" lvl="4" marL="22860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5" name="Google Shape;75;p77"/>
          <p:cNvSpPr txBox="1"/>
          <p:nvPr>
            <p:ph idx="7" type="body"/>
          </p:nvPr>
        </p:nvSpPr>
        <p:spPr>
          <a:xfrm>
            <a:off x="15008400" y="4733923"/>
            <a:ext cx="2439813" cy="230346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accent1"/>
              </a:buClr>
              <a:buSzPts val="15000"/>
              <a:buFont typeface="Arial"/>
              <a:buNone/>
              <a:defRPr b="1" sz="15000">
                <a:solidFill>
                  <a:schemeClr val="accent1"/>
                </a:solidFill>
              </a:defRPr>
            </a:lvl1pPr>
            <a:lvl2pPr indent="-342900" lvl="1" marL="9144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800"/>
              <a:buChar char="•"/>
              <a:defRPr/>
            </a:lvl2pPr>
            <a:lvl3pPr indent="-342900" lvl="2" marL="13716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800"/>
              <a:buChar char="•"/>
              <a:defRPr/>
            </a:lvl4pPr>
            <a:lvl5pPr indent="-342900" lvl="4" marL="22860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6" name="Google Shape;76;p77"/>
          <p:cNvSpPr txBox="1"/>
          <p:nvPr>
            <p:ph idx="8" type="body"/>
          </p:nvPr>
        </p:nvSpPr>
        <p:spPr>
          <a:xfrm>
            <a:off x="3730625" y="4733924"/>
            <a:ext cx="4860000" cy="230346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r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accent1"/>
              </a:buClr>
              <a:buSzPts val="15000"/>
              <a:buFont typeface="Arial"/>
              <a:buNone/>
              <a:defRPr b="1" sz="15000">
                <a:solidFill>
                  <a:schemeClr val="accent1"/>
                </a:solidFill>
              </a:defRPr>
            </a:lvl1pPr>
            <a:lvl2pPr indent="-342900" lvl="1" marL="9144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800"/>
              <a:buChar char="•"/>
              <a:defRPr/>
            </a:lvl2pPr>
            <a:lvl3pPr indent="-342900" lvl="2" marL="13716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800"/>
              <a:buChar char="•"/>
              <a:defRPr/>
            </a:lvl4pPr>
            <a:lvl5pPr indent="-342900" lvl="4" marL="22860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77"/>
          <p:cNvSpPr txBox="1"/>
          <p:nvPr>
            <p:ph type="title"/>
          </p:nvPr>
        </p:nvSpPr>
        <p:spPr>
          <a:xfrm>
            <a:off x="3730624" y="637200"/>
            <a:ext cx="16922750" cy="18996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lv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p:extLst>
    <p:ext uri="{DCECCB84-F9BA-43D5-87BE-67443E8EF086}">
      <p15:sldGuideLst>
        <p15:guide id="1" orient="horz" pos="4433">
          <p15:clr>
            <a:srgbClr val="FBAE40"/>
          </p15:clr>
        </p15:guide>
        <p15:guide id="2" orient="horz" pos="2075">
          <p15:clr>
            <a:srgbClr val="FBAE40"/>
          </p15:clr>
        </p15:guide>
        <p15:guide id="3" orient="horz" pos="5431">
          <p15:clr>
            <a:srgbClr val="FBAE40"/>
          </p15:clr>
        </p15:guide>
        <p15:guide id="4" orient="horz" pos="6883">
          <p15:clr>
            <a:srgbClr val="FBAE40"/>
          </p15:clr>
        </p15:guide>
        <p15:guide id="5" orient="horz" pos="4252">
          <p15:clr>
            <a:srgbClr val="FBAE40"/>
          </p15:clr>
        </p15:guide>
        <p15:guide id="6" pos="2350">
          <p15:clr>
            <a:srgbClr val="FBAE40"/>
          </p15:clr>
        </p15:guide>
        <p15:guide id="7" pos="5412">
          <p15:clr>
            <a:srgbClr val="FBAE40"/>
          </p15:clr>
        </p15:guide>
        <p15:guide id="8" pos="5616">
          <p15:clr>
            <a:srgbClr val="FBAE40"/>
          </p15:clr>
        </p15:guide>
        <p15:guide id="9" pos="9449">
          <p15:clr>
            <a:srgbClr val="FBAE40"/>
          </p15:clr>
        </p15:guide>
        <p15:guide id="10" pos="9245">
          <p15:clr>
            <a:srgbClr val="FBAE40"/>
          </p15:clr>
        </p15:guide>
        <p15:guide id="11" orient="horz" pos="6701">
          <p15:clr>
            <a:srgbClr val="FBAE40"/>
          </p15:clr>
        </p15:guide>
        <p15:guide id="12" pos="10991">
          <p15:clr>
            <a:srgbClr val="FBAE40"/>
          </p15:clr>
        </p15:guide>
        <p15:guide id="13" pos="11195">
          <p15:clr>
            <a:srgbClr val="FBAE40"/>
          </p15:clr>
        </p15:guide>
        <p15:guide id="14" orient="horz" pos="2982">
          <p15:clr>
            <a:srgbClr val="FBAE40"/>
          </p15:clr>
        </p15:guide>
        <p15:guide id="15" orient="horz" pos="1598">
          <p15:clr>
            <a:srgbClr val="FBAE40"/>
          </p15:clr>
        </p15:guide>
        <p15:guide id="16" orient="horz" pos="396">
          <p15:clr>
            <a:srgbClr val="FBAE40"/>
          </p15:clr>
        </p15:guide>
        <p15:guide id="17" orient="horz" pos="7835">
          <p15:clr>
            <a:srgbClr val="FBAE40"/>
          </p15:clr>
        </p15:guide>
        <p15:guide id="18" pos="1352">
          <p15:clr>
            <a:srgbClr val="FBAE40"/>
          </p15:clr>
        </p15:guide>
        <p15:guide id="19" pos="400">
          <p15:clr>
            <a:srgbClr val="FBAE40"/>
          </p15:clr>
        </p15:guide>
        <p15:guide id="20" pos="14008">
          <p15:clr>
            <a:srgbClr val="FBAE40"/>
          </p15:clr>
        </p15:guide>
        <p15:guide id="21" pos="1496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3" Type="http://schemas.openxmlformats.org/officeDocument/2006/relationships/slideLayout" Target="../slideLayouts/slideLayout12.xml"/><Relationship Id="rId12" Type="http://schemas.openxmlformats.org/officeDocument/2006/relationships/slideLayout" Target="../slideLayouts/slideLayout11.xml"/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15" Type="http://schemas.openxmlformats.org/officeDocument/2006/relationships/slideLayout" Target="../slideLayouts/slideLayout14.xml"/><Relationship Id="rId14" Type="http://schemas.openxmlformats.org/officeDocument/2006/relationships/slideLayout" Target="../slideLayouts/slideLayout13.xml"/><Relationship Id="rId17" Type="http://schemas.openxmlformats.org/officeDocument/2006/relationships/theme" Target="../theme/theme1.xml"/><Relationship Id="rId16" Type="http://schemas.openxmlformats.org/officeDocument/2006/relationships/slideLayout" Target="../slideLayouts/slideLayout15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41"/>
          <p:cNvSpPr/>
          <p:nvPr/>
        </p:nvSpPr>
        <p:spPr>
          <a:xfrm>
            <a:off x="0" y="0"/>
            <a:ext cx="24384000" cy="137160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t/>
            </a:r>
            <a:endParaRPr b="0" i="0" sz="4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1" name="Google Shape;11;p41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635825" y="637200"/>
            <a:ext cx="1512000" cy="736941"/>
          </a:xfrm>
          <a:prstGeom prst="rect">
            <a:avLst/>
          </a:prstGeom>
          <a:noFill/>
          <a:ln>
            <a:noFill/>
          </a:ln>
        </p:spPr>
      </p:pic>
      <p:sp>
        <p:nvSpPr>
          <p:cNvPr id="12" name="Google Shape;12;p41"/>
          <p:cNvSpPr txBox="1"/>
          <p:nvPr/>
        </p:nvSpPr>
        <p:spPr>
          <a:xfrm>
            <a:off x="20653375" y="12742971"/>
            <a:ext cx="3095625" cy="72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cs-CZ" sz="1800" u="none" cap="none" strike="noStrike">
                <a:solidFill>
                  <a:schemeClr val="accent6"/>
                </a:solidFill>
                <a:latin typeface="Arial"/>
                <a:ea typeface="Arial"/>
                <a:cs typeface="Arial"/>
                <a:sym typeface="Arial"/>
              </a:rPr>
              <a:t>www.newton.university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" name="Google Shape;13;p41"/>
          <p:cNvSpPr txBox="1"/>
          <p:nvPr>
            <p:ph idx="11" type="ftr"/>
          </p:nvPr>
        </p:nvSpPr>
        <p:spPr>
          <a:xfrm>
            <a:off x="634999" y="12742971"/>
            <a:ext cx="20018375" cy="72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accent6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000" u="none" cap="none" strike="noStrike">
                <a:solidFill>
                  <a:schemeClr val="lt1"/>
                </a:solidFill>
                <a:latin typeface="NTR"/>
                <a:ea typeface="NTR"/>
                <a:cs typeface="NTR"/>
                <a:sym typeface="NTR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000" u="none" cap="none" strike="noStrike">
                <a:solidFill>
                  <a:schemeClr val="lt1"/>
                </a:solidFill>
                <a:latin typeface="NTR"/>
                <a:ea typeface="NTR"/>
                <a:cs typeface="NTR"/>
                <a:sym typeface="NTR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000" u="none" cap="none" strike="noStrike">
                <a:solidFill>
                  <a:schemeClr val="lt1"/>
                </a:solidFill>
                <a:latin typeface="NTR"/>
                <a:ea typeface="NTR"/>
                <a:cs typeface="NTR"/>
                <a:sym typeface="NTR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000" u="none" cap="none" strike="noStrike">
                <a:solidFill>
                  <a:schemeClr val="lt1"/>
                </a:solidFill>
                <a:latin typeface="NTR"/>
                <a:ea typeface="NTR"/>
                <a:cs typeface="NTR"/>
                <a:sym typeface="NTR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000" u="none" cap="none" strike="noStrike">
                <a:solidFill>
                  <a:schemeClr val="lt1"/>
                </a:solidFill>
                <a:latin typeface="NTR"/>
                <a:ea typeface="NTR"/>
                <a:cs typeface="NTR"/>
                <a:sym typeface="NTR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000" u="none" cap="none" strike="noStrike">
                <a:solidFill>
                  <a:schemeClr val="lt1"/>
                </a:solidFill>
                <a:latin typeface="NTR"/>
                <a:ea typeface="NTR"/>
                <a:cs typeface="NTR"/>
                <a:sym typeface="NTR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000" u="none" cap="none" strike="noStrike">
                <a:solidFill>
                  <a:schemeClr val="lt1"/>
                </a:solidFill>
                <a:latin typeface="NTR"/>
                <a:ea typeface="NTR"/>
                <a:cs typeface="NTR"/>
                <a:sym typeface="NTR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000" u="none" cap="none" strike="noStrike">
                <a:solidFill>
                  <a:schemeClr val="lt1"/>
                </a:solidFill>
                <a:latin typeface="NTR"/>
                <a:ea typeface="NTR"/>
                <a:cs typeface="NTR"/>
                <a:sym typeface="NTR"/>
              </a:defRPr>
            </a:lvl9pPr>
          </a:lstStyle>
          <a:p/>
        </p:txBody>
      </p:sp>
      <p:sp>
        <p:nvSpPr>
          <p:cNvPr id="14" name="Google Shape;14;p41"/>
          <p:cNvSpPr txBox="1"/>
          <p:nvPr>
            <p:ph idx="1" type="body"/>
          </p:nvPr>
        </p:nvSpPr>
        <p:spPr>
          <a:xfrm>
            <a:off x="3730624" y="3294063"/>
            <a:ext cx="16922750" cy="914399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4000"/>
              <a:buFont typeface="Arial"/>
              <a:buNone/>
              <a:defRPr b="0" i="0" sz="4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82600" lvl="1" marL="914400" marR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accent1"/>
              </a:buClr>
              <a:buSzPts val="4000"/>
              <a:buFont typeface="Arial"/>
              <a:buChar char="•"/>
              <a:defRPr b="0" i="0" sz="4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482600" lvl="2" marL="1371600" marR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accent1"/>
              </a:buClr>
              <a:buSzPts val="4000"/>
              <a:buFont typeface="Arial"/>
              <a:buChar char="•"/>
              <a:defRPr b="0" i="0" sz="4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482600" lvl="3" marL="1828800" marR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accent1"/>
              </a:buClr>
              <a:buSzPts val="4000"/>
              <a:buFont typeface="Arial"/>
              <a:buChar char="•"/>
              <a:defRPr b="0" i="0" sz="4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482600" lvl="4" marL="2286000" marR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accent1"/>
              </a:buClr>
              <a:buSzPts val="4000"/>
              <a:buFont typeface="Arial"/>
              <a:buChar char="•"/>
              <a:defRPr b="0" i="0" sz="4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482600" lvl="5" marL="2743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Char char="•"/>
              <a:defRPr b="0" i="0" sz="4000" u="none" cap="none" strike="noStrike">
                <a:solidFill>
                  <a:schemeClr val="dk1"/>
                </a:solidFill>
                <a:latin typeface="NTR"/>
                <a:ea typeface="NTR"/>
                <a:cs typeface="NTR"/>
                <a:sym typeface="NTR"/>
              </a:defRPr>
            </a:lvl6pPr>
            <a:lvl7pPr indent="-482600" lvl="6" marL="32004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Char char="•"/>
              <a:defRPr b="0" i="0" sz="4000" u="none" cap="none" strike="noStrike">
                <a:solidFill>
                  <a:schemeClr val="dk1"/>
                </a:solidFill>
                <a:latin typeface="NTR"/>
                <a:ea typeface="NTR"/>
                <a:cs typeface="NTR"/>
                <a:sym typeface="NTR"/>
              </a:defRPr>
            </a:lvl7pPr>
            <a:lvl8pPr indent="-482600" lvl="7" marL="36576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Char char="•"/>
              <a:defRPr b="0" i="0" sz="4000" u="none" cap="none" strike="noStrike">
                <a:solidFill>
                  <a:schemeClr val="dk1"/>
                </a:solidFill>
                <a:latin typeface="NTR"/>
                <a:ea typeface="NTR"/>
                <a:cs typeface="NTR"/>
                <a:sym typeface="NTR"/>
              </a:defRPr>
            </a:lvl8pPr>
            <a:lvl9pPr indent="-482600" lvl="8" marL="41148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Char char="•"/>
              <a:defRPr b="0" i="0" sz="4000" u="none" cap="none" strike="noStrike">
                <a:solidFill>
                  <a:schemeClr val="dk1"/>
                </a:solidFill>
                <a:latin typeface="NTR"/>
                <a:ea typeface="NTR"/>
                <a:cs typeface="NTR"/>
                <a:sym typeface="NTR"/>
              </a:defRPr>
            </a:lvl9pPr>
          </a:lstStyle>
          <a:p/>
        </p:txBody>
      </p:sp>
      <p:sp>
        <p:nvSpPr>
          <p:cNvPr id="15" name="Google Shape;15;p41"/>
          <p:cNvSpPr txBox="1"/>
          <p:nvPr>
            <p:ph type="title"/>
          </p:nvPr>
        </p:nvSpPr>
        <p:spPr>
          <a:xfrm>
            <a:off x="3730624" y="637200"/>
            <a:ext cx="16922750" cy="18996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lvl="0" marR="0" rt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000"/>
              <a:buFont typeface="Arial"/>
              <a:buNone/>
              <a:defRPr b="0" i="0" sz="7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>
        <p15:guide id="1" orient="horz" pos="2075">
          <p15:clr>
            <a:srgbClr val="F26B43"/>
          </p15:clr>
        </p15:guide>
        <p15:guide id="2" pos="2350">
          <p15:clr>
            <a:srgbClr val="F26B43"/>
          </p15:clr>
        </p15:guide>
        <p15:guide id="3" pos="14008">
          <p15:clr>
            <a:srgbClr val="F26B43"/>
          </p15:clr>
        </p15:guide>
        <p15:guide id="4" orient="horz" pos="7835">
          <p15:clr>
            <a:srgbClr val="F26B43"/>
          </p15:clr>
        </p15:guide>
        <p15:guide id="5" orient="horz" pos="1598">
          <p15:clr>
            <a:srgbClr val="F26B43"/>
          </p15:clr>
        </p15:guide>
        <p15:guide id="6" orient="horz" pos="396">
          <p15:clr>
            <a:srgbClr val="F26B43"/>
          </p15:clr>
        </p15:guide>
        <p15:guide id="7" pos="400">
          <p15:clr>
            <a:srgbClr val="F26B43"/>
          </p15:clr>
        </p15:guide>
        <p15:guide id="8" pos="14960">
          <p15:clr>
            <a:srgbClr val="F26B43"/>
          </p15:clr>
        </p15:guide>
        <p15:guide id="9" pos="13010">
          <p15:clr>
            <a:srgbClr val="F26B43"/>
          </p15:clr>
        </p15:guide>
        <p15:guide id="10" pos="1352">
          <p15:clr>
            <a:srgbClr val="F26B43"/>
          </p15:clr>
        </p15:guide>
      </p15:sldGuideLst>
    </p:ext>
  </p:extLst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8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10"/>
          <p:cNvSpPr txBox="1"/>
          <p:nvPr>
            <p:ph type="ctrTitle"/>
          </p:nvPr>
        </p:nvSpPr>
        <p:spPr>
          <a:xfrm>
            <a:off x="887412" y="8621715"/>
            <a:ext cx="22609175" cy="8036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/>
          <a:p>
            <a:pPr indent="0" lvl="0" marL="0" rt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9500"/>
              <a:buNone/>
            </a:pPr>
            <a:r>
              <a:rPr b="1" lang="cs-CZ" sz="6000"/>
              <a:t>Návrh rozhodovacího procesu investičního portfolia</a:t>
            </a:r>
            <a:endParaRPr sz="6000"/>
          </a:p>
        </p:txBody>
      </p:sp>
      <p:sp>
        <p:nvSpPr>
          <p:cNvPr id="121" name="Google Shape;121;p10"/>
          <p:cNvSpPr txBox="1"/>
          <p:nvPr/>
        </p:nvSpPr>
        <p:spPr>
          <a:xfrm>
            <a:off x="887400" y="9741875"/>
            <a:ext cx="12945300" cy="1323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cs-CZ" sz="4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Vedoucí práce: </a:t>
            </a:r>
            <a:r>
              <a:rPr lang="cs-CZ" sz="4000">
                <a:solidFill>
                  <a:schemeClr val="lt1"/>
                </a:solidFill>
              </a:rPr>
              <a:t>Ing. Roman Brauner, Ph.D., MBA, LL.M.</a:t>
            </a:r>
            <a:endParaRPr b="0" i="0" sz="4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cs-CZ" sz="4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Vypracoval: Bc. Fedor Evseev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5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g36168b5438f_0_0"/>
          <p:cNvSpPr txBox="1"/>
          <p:nvPr>
            <p:ph idx="1" type="body"/>
          </p:nvPr>
        </p:nvSpPr>
        <p:spPr>
          <a:xfrm>
            <a:off x="3730624" y="3294063"/>
            <a:ext cx="16922700" cy="9144000"/>
          </a:xfrm>
          <a:prstGeom prst="rect">
            <a:avLst/>
          </a:prstGeom>
        </p:spPr>
        <p:txBody>
          <a:bodyPr anchorCtr="0" anchor="t" bIns="0" lIns="0" spcFirstLastPara="1" rIns="0" wrap="square" tIns="0">
            <a:normAutofit/>
          </a:bodyPr>
          <a:lstStyle/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cs-CZ"/>
              <a:t>Uveďte konkrétně, v čem spočívá Váš vlastní přínos k rozvoji návrhové části práce a jak jste překročil rámec pouhého využití známých metod (např. ROI, NPV, IRR, CAPM), které jsou standardně aplikovány v investiční analýze?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cs-CZ"/>
              <a:t>Jak jste konkrétně na straně 95 práce metodicky stanovil výši diskontní sazby pro byt v Praze?</a:t>
            </a:r>
            <a:endParaRPr/>
          </a:p>
        </p:txBody>
      </p:sp>
      <p:sp>
        <p:nvSpPr>
          <p:cNvPr id="187" name="Google Shape;187;g36168b5438f_0_0"/>
          <p:cNvSpPr txBox="1"/>
          <p:nvPr>
            <p:ph type="title"/>
          </p:nvPr>
        </p:nvSpPr>
        <p:spPr>
          <a:xfrm>
            <a:off x="3730624" y="637200"/>
            <a:ext cx="16922700" cy="1899600"/>
          </a:xfrm>
          <a:prstGeom prst="rect">
            <a:avLst/>
          </a:prstGeom>
        </p:spPr>
        <p:txBody>
          <a:bodyPr anchorCtr="0" anchor="t" bIns="0" lIns="0" spcFirstLastPara="1" rIns="0" wrap="square" tIns="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-CZ"/>
              <a:t>Otázky - vedoucí DP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2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g36168b5438f_0_8"/>
          <p:cNvSpPr txBox="1"/>
          <p:nvPr>
            <p:ph idx="1" type="body"/>
          </p:nvPr>
        </p:nvSpPr>
        <p:spPr>
          <a:xfrm>
            <a:off x="3730624" y="3294063"/>
            <a:ext cx="16922700" cy="9144000"/>
          </a:xfrm>
          <a:prstGeom prst="rect">
            <a:avLst/>
          </a:prstGeom>
        </p:spPr>
        <p:txBody>
          <a:bodyPr anchorCtr="0" anchor="t" bIns="0" lIns="0" spcFirstLastPara="1" rIns="0" wrap="square" tIns="0">
            <a:normAutofit/>
          </a:bodyPr>
          <a:lstStyle/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cs-CZ"/>
              <a:t>Jak by model reagoval na výraznou volatilitu úrokových sazeb centrálních bank, které ovlivňují náklady na hypoteční financování?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cs-CZ"/>
              <a:t>Proč nebyla do analýzy zahrnuta měnová rizika při investicích napříč CZK, EUR a CHF?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cs-CZ"/>
              <a:t>Jak integrovat kvalitativní faktory (např. politická stabilita, migrace) do kvantitativního rozhodovacího modelu?</a:t>
            </a:r>
            <a:endParaRPr/>
          </a:p>
        </p:txBody>
      </p:sp>
      <p:sp>
        <p:nvSpPr>
          <p:cNvPr id="194" name="Google Shape;194;g36168b5438f_0_8"/>
          <p:cNvSpPr txBox="1"/>
          <p:nvPr>
            <p:ph type="title"/>
          </p:nvPr>
        </p:nvSpPr>
        <p:spPr>
          <a:xfrm>
            <a:off x="3730624" y="637200"/>
            <a:ext cx="16922700" cy="1899600"/>
          </a:xfrm>
          <a:prstGeom prst="rect">
            <a:avLst/>
          </a:prstGeom>
        </p:spPr>
        <p:txBody>
          <a:bodyPr anchorCtr="0" anchor="t" bIns="0" lIns="0" spcFirstLastPara="1" rIns="0" wrap="square" tIns="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-CZ"/>
              <a:t>Otázky</a:t>
            </a:r>
            <a:r>
              <a:rPr lang="cs-CZ"/>
              <a:t> - oponent DP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8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p40"/>
          <p:cNvSpPr txBox="1"/>
          <p:nvPr>
            <p:ph type="ctrTitle"/>
          </p:nvPr>
        </p:nvSpPr>
        <p:spPr>
          <a:xfrm>
            <a:off x="6735521" y="6137275"/>
            <a:ext cx="16761000" cy="5581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7200"/>
              <a:buFont typeface="Arial"/>
              <a:buNone/>
            </a:pPr>
            <a:r>
              <a:rPr b="1" lang="cs-CZ"/>
              <a:t>Děkuji za pozornost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18"/>
          <p:cNvSpPr txBox="1"/>
          <p:nvPr>
            <p:ph idx="11" type="ftr"/>
          </p:nvPr>
        </p:nvSpPr>
        <p:spPr>
          <a:xfrm>
            <a:off x="634999" y="12742971"/>
            <a:ext cx="20018375" cy="72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cs-CZ"/>
              <a:t>NEWTON University: University for life</a:t>
            </a:r>
            <a:endParaRPr/>
          </a:p>
        </p:txBody>
      </p:sp>
      <p:sp>
        <p:nvSpPr>
          <p:cNvPr id="127" name="Google Shape;127;p18"/>
          <p:cNvSpPr txBox="1"/>
          <p:nvPr>
            <p:ph idx="1" type="body"/>
          </p:nvPr>
        </p:nvSpPr>
        <p:spPr>
          <a:xfrm>
            <a:off x="3730650" y="2747680"/>
            <a:ext cx="16922700" cy="9144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/>
          <a:p>
            <a:pPr indent="0" lvl="1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</a:pPr>
            <a:r>
              <a:rPr b="1" lang="cs-CZ" sz="4400">
                <a:solidFill>
                  <a:schemeClr val="lt1"/>
                </a:solidFill>
              </a:rPr>
              <a:t>Cíl: navrhnout rozhodovací proces investičního portfolia nemovitostí</a:t>
            </a:r>
            <a:endParaRPr/>
          </a:p>
          <a:p>
            <a:pPr indent="0" lvl="1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</a:pPr>
            <a:r>
              <a:t/>
            </a:r>
            <a:endParaRPr b="1" sz="3200">
              <a:solidFill>
                <a:schemeClr val="lt1"/>
              </a:solidFill>
            </a:endParaRPr>
          </a:p>
          <a:p>
            <a:pPr indent="-571500" lvl="1" marL="5715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Char char="•"/>
            </a:pPr>
            <a:r>
              <a:rPr lang="cs-CZ">
                <a:solidFill>
                  <a:schemeClr val="lt1"/>
                </a:solidFill>
              </a:rPr>
              <a:t>Porovnat makroekonomické ukazatele České republiky, Rakouska a Švýcarska</a:t>
            </a:r>
            <a:r>
              <a:rPr lang="cs-CZ"/>
              <a:t> za rok 2023.</a:t>
            </a:r>
            <a:endParaRPr/>
          </a:p>
          <a:p>
            <a:pPr indent="-317500" lvl="1" marL="5715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</a:pPr>
            <a:r>
              <a:t/>
            </a:r>
            <a:endParaRPr>
              <a:solidFill>
                <a:schemeClr val="lt1"/>
              </a:solidFill>
            </a:endParaRPr>
          </a:p>
          <a:p>
            <a:pPr indent="-571500" lvl="1" marL="5715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Char char="•"/>
            </a:pPr>
            <a:r>
              <a:rPr lang="cs-CZ">
                <a:solidFill>
                  <a:schemeClr val="lt1"/>
                </a:solidFill>
              </a:rPr>
              <a:t>Zhodnotit trh novostaveb v Praze, Vídni a Bernu</a:t>
            </a:r>
            <a:r>
              <a:rPr lang="cs-CZ"/>
              <a:t> za rok 2023.</a:t>
            </a:r>
            <a:endParaRPr/>
          </a:p>
          <a:p>
            <a:pPr indent="-317500" lvl="1" marL="5715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</a:pPr>
            <a:r>
              <a:t/>
            </a:r>
            <a:endParaRPr>
              <a:solidFill>
                <a:schemeClr val="lt1"/>
              </a:solidFill>
            </a:endParaRPr>
          </a:p>
          <a:p>
            <a:pPr indent="-571500" lvl="1" marL="5715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Char char="•"/>
            </a:pPr>
            <a:r>
              <a:rPr lang="cs-CZ">
                <a:solidFill>
                  <a:schemeClr val="lt1"/>
                </a:solidFill>
              </a:rPr>
              <a:t>Odůvodnit navržený proces rozhodování. </a:t>
            </a:r>
            <a:endParaRPr/>
          </a:p>
          <a:p>
            <a:pPr indent="-317500" lvl="1" marL="5715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</a:pPr>
            <a:r>
              <a:t/>
            </a:r>
            <a:endParaRPr>
              <a:solidFill>
                <a:schemeClr val="lt1"/>
              </a:solidFill>
            </a:endParaRPr>
          </a:p>
          <a:p>
            <a:pPr indent="-571500" lvl="1" marL="5715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Char char="•"/>
            </a:pPr>
            <a:r>
              <a:rPr lang="cs-CZ">
                <a:solidFill>
                  <a:schemeClr val="lt1"/>
                </a:solidFill>
              </a:rPr>
              <a:t>Navrhnout co nejefektivnější kritérium pro rozhodování.</a:t>
            </a:r>
            <a:endParaRPr>
              <a:solidFill>
                <a:schemeClr val="lt1"/>
              </a:solidFill>
            </a:endParaRPr>
          </a:p>
        </p:txBody>
      </p:sp>
      <p:sp>
        <p:nvSpPr>
          <p:cNvPr id="128" name="Google Shape;128;p18"/>
          <p:cNvSpPr txBox="1"/>
          <p:nvPr>
            <p:ph type="title"/>
          </p:nvPr>
        </p:nvSpPr>
        <p:spPr>
          <a:xfrm>
            <a:off x="3906474" y="637200"/>
            <a:ext cx="16922750" cy="18996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/>
          <a:p>
            <a:pPr indent="0" lvl="0" marL="0" rt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000"/>
              <a:buFont typeface="Arial"/>
              <a:buNone/>
            </a:pPr>
            <a:r>
              <a:rPr b="1" lang="cs-CZ"/>
              <a:t>Cíle diplomové práce</a:t>
            </a:r>
            <a:endParaRPr b="1"/>
          </a:p>
          <a:p>
            <a:pPr indent="0" lvl="0" marL="0" rt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000"/>
              <a:buFont typeface="Arial"/>
              <a:buNone/>
            </a:pPr>
            <a:r>
              <a:t/>
            </a:r>
            <a:endParaRPr b="1" sz="54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g35f7b8419b8_0_0"/>
          <p:cNvSpPr txBox="1"/>
          <p:nvPr>
            <p:ph idx="1" type="body"/>
          </p:nvPr>
        </p:nvSpPr>
        <p:spPr>
          <a:xfrm>
            <a:off x="3730624" y="2913063"/>
            <a:ext cx="16922700" cy="9144000"/>
          </a:xfrm>
          <a:prstGeom prst="rect">
            <a:avLst/>
          </a:prstGeom>
        </p:spPr>
        <p:txBody>
          <a:bodyPr anchorCtr="0" anchor="t" bIns="0" lIns="0" spcFirstLastPara="1" rIns="0" wrap="square" tIns="0">
            <a:normAutofit/>
          </a:bodyPr>
          <a:lstStyle/>
          <a:p>
            <a:pPr indent="-571500" lvl="1" marL="571500" rtl="0" algn="l">
              <a:spcBef>
                <a:spcPts val="0"/>
              </a:spcBef>
              <a:spcAft>
                <a:spcPts val="0"/>
              </a:spcAft>
              <a:buSzPts val="4000"/>
              <a:buChar char="•"/>
            </a:pPr>
            <a:r>
              <a:rPr lang="cs-CZ"/>
              <a:t>klíčové invest. koncepty, teoretický rámec, význam právních a daňových aspektů.</a:t>
            </a:r>
            <a:endParaRPr/>
          </a:p>
          <a:p>
            <a:pPr indent="-317500" lvl="1" marL="5715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None/>
            </a:pPr>
            <a:r>
              <a:t/>
            </a:r>
            <a:endParaRPr/>
          </a:p>
          <a:p>
            <a:pPr indent="-571500" lvl="1" marL="571500" rtl="0" algn="l">
              <a:spcBef>
                <a:spcPts val="0"/>
              </a:spcBef>
              <a:spcAft>
                <a:spcPts val="0"/>
              </a:spcAft>
              <a:buSzPts val="4000"/>
              <a:buChar char="•"/>
            </a:pPr>
            <a:r>
              <a:rPr lang="cs-CZ"/>
              <a:t>srovnání makro ukazatelů a r. dat, případové studie bytových jednotek v Praze, Vídni a Bernu.</a:t>
            </a:r>
            <a:endParaRPr/>
          </a:p>
          <a:p>
            <a:pPr indent="-317500" lvl="1" marL="5715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None/>
            </a:pPr>
            <a:r>
              <a:t/>
            </a:r>
            <a:endParaRPr/>
          </a:p>
          <a:p>
            <a:pPr indent="-571500" lvl="1" marL="571500" rtl="0" algn="l">
              <a:spcBef>
                <a:spcPts val="0"/>
              </a:spcBef>
              <a:spcAft>
                <a:spcPts val="0"/>
              </a:spcAft>
              <a:buSzPts val="4000"/>
              <a:buChar char="•"/>
            </a:pPr>
            <a:r>
              <a:rPr lang="cs-CZ"/>
              <a:t>vl. rozhodovací proces, aplikace DCF.</a:t>
            </a:r>
            <a:endParaRPr/>
          </a:p>
          <a:p>
            <a:pPr indent="0" lvl="0" marL="9144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571500" lvl="1" marL="571500" rtl="0" algn="l">
              <a:spcBef>
                <a:spcPts val="0"/>
              </a:spcBef>
              <a:spcAft>
                <a:spcPts val="0"/>
              </a:spcAft>
              <a:buSzPts val="4000"/>
              <a:buChar char="•"/>
            </a:pPr>
            <a:r>
              <a:rPr lang="cs-CZ"/>
              <a:t>Závěrečná syntéza a doporučení.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/>
          </a:p>
        </p:txBody>
      </p:sp>
      <p:sp>
        <p:nvSpPr>
          <p:cNvPr id="135" name="Google Shape;135;g35f7b8419b8_0_0"/>
          <p:cNvSpPr txBox="1"/>
          <p:nvPr>
            <p:ph type="title"/>
          </p:nvPr>
        </p:nvSpPr>
        <p:spPr>
          <a:xfrm>
            <a:off x="3730624" y="637200"/>
            <a:ext cx="16922700" cy="1899600"/>
          </a:xfrm>
          <a:prstGeom prst="rect">
            <a:avLst/>
          </a:prstGeom>
        </p:spPr>
        <p:txBody>
          <a:bodyPr anchorCtr="0" anchor="t" bIns="0" lIns="0" spcFirstLastPara="1" rIns="0" wrap="square" tIns="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-CZ"/>
              <a:t>S</a:t>
            </a:r>
            <a:r>
              <a:rPr lang="cs-CZ"/>
              <a:t>truktura práce, použité nástroje</a:t>
            </a:r>
            <a:endParaRPr/>
          </a:p>
        </p:txBody>
      </p:sp>
      <p:sp>
        <p:nvSpPr>
          <p:cNvPr id="136" name="Google Shape;136;g35f7b8419b8_0_0"/>
          <p:cNvSpPr txBox="1"/>
          <p:nvPr/>
        </p:nvSpPr>
        <p:spPr>
          <a:xfrm>
            <a:off x="4168175" y="9517975"/>
            <a:ext cx="14869500" cy="73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3600">
                <a:solidFill>
                  <a:schemeClr val="lt1"/>
                </a:solidFill>
              </a:rPr>
              <a:t>Makroekonomická a realitní analýza, Metoda (DCF), Rozhodovací strom</a:t>
            </a:r>
            <a:endParaRPr sz="1000"/>
          </a:p>
        </p:txBody>
      </p:sp>
      <p:sp>
        <p:nvSpPr>
          <p:cNvPr id="137" name="Google Shape;137;g35f7b8419b8_0_0"/>
          <p:cNvSpPr txBox="1"/>
          <p:nvPr/>
        </p:nvSpPr>
        <p:spPr>
          <a:xfrm>
            <a:off x="1051400" y="2913075"/>
            <a:ext cx="1838100" cy="817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4000">
                <a:solidFill>
                  <a:schemeClr val="lt1"/>
                </a:solidFill>
              </a:rPr>
              <a:t>T.</a:t>
            </a:r>
            <a:endParaRPr sz="4000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4000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4000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4000">
                <a:solidFill>
                  <a:schemeClr val="lt1"/>
                </a:solidFill>
              </a:rPr>
              <a:t>A.</a:t>
            </a:r>
            <a:endParaRPr sz="4000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4000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4000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4000">
                <a:solidFill>
                  <a:schemeClr val="lt1"/>
                </a:solidFill>
              </a:rPr>
              <a:t>N.</a:t>
            </a:r>
            <a:endParaRPr sz="4000">
              <a:solidFill>
                <a:schemeClr val="lt1"/>
              </a:solidFill>
            </a:endParaRPr>
          </a:p>
        </p:txBody>
      </p:sp>
      <p:pic>
        <p:nvPicPr>
          <p:cNvPr id="138" name="Google Shape;138;g35f7b8419b8_0_0" title="book (1)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511424" y="9201625"/>
            <a:ext cx="1219200" cy="1219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g35f7b8419b8_0_37"/>
          <p:cNvSpPr txBox="1"/>
          <p:nvPr>
            <p:ph type="title"/>
          </p:nvPr>
        </p:nvSpPr>
        <p:spPr>
          <a:xfrm>
            <a:off x="3730624" y="637200"/>
            <a:ext cx="16922700" cy="1899600"/>
          </a:xfrm>
          <a:prstGeom prst="rect">
            <a:avLst/>
          </a:prstGeom>
        </p:spPr>
        <p:txBody>
          <a:bodyPr anchorCtr="0" anchor="t" bIns="0" lIns="0" spcFirstLastPara="1" rIns="0" wrap="square" tIns="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cs-CZ"/>
              <a:t>Představení řešeného problému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aphicFrame>
        <p:nvGraphicFramePr>
          <p:cNvPr id="145" name="Google Shape;145;g35f7b8419b8_0_37"/>
          <p:cNvGraphicFramePr/>
          <p:nvPr/>
        </p:nvGraphicFramePr>
        <p:xfrm>
          <a:off x="4035025" y="2775088"/>
          <a:ext cx="3000000" cy="3000000"/>
        </p:xfrm>
        <a:graphic>
          <a:graphicData uri="http://schemas.openxmlformats.org/drawingml/2006/table">
            <a:tbl>
              <a:tblPr>
                <a:noFill/>
                <a:tableStyleId>{58AF7611-4E1F-4B62-B65F-9565CEE3333F}</a:tableStyleId>
              </a:tblPr>
              <a:tblGrid>
                <a:gridCol w="5671675"/>
                <a:gridCol w="11122950"/>
              </a:tblGrid>
              <a:tr h="4218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cs-CZ" sz="3000">
                          <a:solidFill>
                            <a:schemeClr val="lt1"/>
                          </a:solidFill>
                        </a:rPr>
                        <a:t>Parametr</a:t>
                      </a:r>
                      <a:endParaRPr b="1" sz="3000">
                        <a:solidFill>
                          <a:schemeClr val="lt1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-CZ" sz="3000">
                          <a:solidFill>
                            <a:schemeClr val="lt1"/>
                          </a:solidFill>
                        </a:rPr>
                        <a:t>Specifikace</a:t>
                      </a:r>
                      <a:endParaRPr sz="3000">
                        <a:solidFill>
                          <a:schemeClr val="lt1"/>
                        </a:solidFill>
                      </a:endParaRPr>
                    </a:p>
                  </a:txBody>
                  <a:tcPr marT="91425" marB="91425" marR="91425" marL="91425"/>
                </a:tc>
              </a:tr>
              <a:tr h="8743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cs-CZ" sz="3000">
                          <a:solidFill>
                            <a:schemeClr val="lt1"/>
                          </a:solidFill>
                        </a:rPr>
                        <a:t>Typ investora</a:t>
                      </a:r>
                      <a:endParaRPr b="1" sz="3000">
                        <a:solidFill>
                          <a:schemeClr val="lt1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-CZ" sz="3000">
                          <a:solidFill>
                            <a:schemeClr val="lt1"/>
                          </a:solidFill>
                        </a:rPr>
                        <a:t>Fyzická osoba</a:t>
                      </a:r>
                      <a:endParaRPr sz="3000">
                        <a:solidFill>
                          <a:schemeClr val="lt1"/>
                        </a:solidFill>
                      </a:endParaRPr>
                    </a:p>
                  </a:txBody>
                  <a:tcPr marT="91425" marB="91425" marR="91425" marL="91425"/>
                </a:tc>
              </a:tr>
              <a:tr h="8743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cs-CZ" sz="3000">
                          <a:solidFill>
                            <a:schemeClr val="lt1"/>
                          </a:solidFill>
                        </a:rPr>
                        <a:t>Kapitál</a:t>
                      </a:r>
                      <a:endParaRPr b="1" sz="3000">
                        <a:solidFill>
                          <a:schemeClr val="lt1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-CZ" sz="3000">
                          <a:solidFill>
                            <a:schemeClr val="lt1"/>
                          </a:solidFill>
                        </a:rPr>
                        <a:t>8,5–12 mil. Kč</a:t>
                      </a:r>
                      <a:endParaRPr sz="3000">
                        <a:solidFill>
                          <a:schemeClr val="lt1"/>
                        </a:solidFill>
                      </a:endParaRPr>
                    </a:p>
                  </a:txBody>
                  <a:tcPr marT="91425" marB="91425" marR="91425" marL="91425"/>
                </a:tc>
              </a:tr>
              <a:tr h="8743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cs-CZ" sz="3000">
                          <a:solidFill>
                            <a:schemeClr val="lt1"/>
                          </a:solidFill>
                        </a:rPr>
                        <a:t>Investiční horizont</a:t>
                      </a:r>
                      <a:endParaRPr b="1" sz="3000">
                        <a:solidFill>
                          <a:schemeClr val="lt1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-CZ" sz="3000">
                          <a:solidFill>
                            <a:schemeClr val="lt1"/>
                          </a:solidFill>
                        </a:rPr>
                        <a:t>10 let</a:t>
                      </a:r>
                      <a:endParaRPr sz="3000">
                        <a:solidFill>
                          <a:schemeClr val="lt1"/>
                        </a:solidFill>
                      </a:endParaRPr>
                    </a:p>
                  </a:txBody>
                  <a:tcPr marT="91425" marB="91425" marR="91425" marL="91425"/>
                </a:tc>
              </a:tr>
              <a:tr h="8743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cs-CZ" sz="3000">
                          <a:solidFill>
                            <a:schemeClr val="lt1"/>
                          </a:solidFill>
                        </a:rPr>
                        <a:t>Zaměření</a:t>
                      </a:r>
                      <a:endParaRPr b="1" sz="3000">
                        <a:solidFill>
                          <a:schemeClr val="lt1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-CZ" sz="3000">
                          <a:solidFill>
                            <a:schemeClr val="lt1"/>
                          </a:solidFill>
                        </a:rPr>
                        <a:t>Rezidenční byt 2+kk, 45–50 m², novostavba</a:t>
                      </a:r>
                      <a:endParaRPr sz="3000">
                        <a:solidFill>
                          <a:schemeClr val="lt1"/>
                        </a:solidFill>
                      </a:endParaRPr>
                    </a:p>
                  </a:txBody>
                  <a:tcPr marT="91425" marB="91425" marR="91425" marL="91425"/>
                </a:tc>
              </a:tr>
              <a:tr h="8743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cs-CZ" sz="3000">
                          <a:solidFill>
                            <a:schemeClr val="lt1"/>
                          </a:solidFill>
                        </a:rPr>
                        <a:t>Lokalita</a:t>
                      </a:r>
                      <a:endParaRPr b="1" sz="3000">
                        <a:solidFill>
                          <a:schemeClr val="lt1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-CZ" sz="3000">
                          <a:solidFill>
                            <a:schemeClr val="lt1"/>
                          </a:solidFill>
                        </a:rPr>
                        <a:t>Praha, Vídeň, Bern</a:t>
                      </a:r>
                      <a:endParaRPr sz="3000">
                        <a:solidFill>
                          <a:schemeClr val="lt1"/>
                        </a:solidFill>
                      </a:endParaRPr>
                    </a:p>
                  </a:txBody>
                  <a:tcPr marT="91425" marB="91425" marR="91425" marL="91425"/>
                </a:tc>
              </a:tr>
              <a:tr h="8743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cs-CZ" sz="3000">
                          <a:solidFill>
                            <a:schemeClr val="lt1"/>
                          </a:solidFill>
                        </a:rPr>
                        <a:t>Požadavky</a:t>
                      </a:r>
                      <a:endParaRPr b="1" sz="3000">
                        <a:solidFill>
                          <a:schemeClr val="lt1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-CZ" sz="3000">
                          <a:solidFill>
                            <a:schemeClr val="lt1"/>
                          </a:solidFill>
                        </a:rPr>
                        <a:t>Parkovací stání, garáž, sklep</a:t>
                      </a:r>
                      <a:endParaRPr sz="3000">
                        <a:solidFill>
                          <a:schemeClr val="lt1"/>
                        </a:solidFill>
                      </a:endParaRPr>
                    </a:p>
                  </a:txBody>
                  <a:tcPr marT="91425" marB="91425" marR="91425" marL="91425"/>
                </a:tc>
              </a:tr>
              <a:tr h="8743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cs-CZ" sz="3000">
                          <a:solidFill>
                            <a:schemeClr val="lt1"/>
                          </a:solidFill>
                        </a:rPr>
                        <a:t>Investiční cíle</a:t>
                      </a:r>
                      <a:endParaRPr b="1" sz="3000">
                        <a:solidFill>
                          <a:schemeClr val="lt1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-CZ" sz="3000">
                          <a:solidFill>
                            <a:schemeClr val="lt1"/>
                          </a:solidFill>
                        </a:rPr>
                        <a:t>Dlouhodobé zhodnocení kapitálu, pravidelný příjem, prodej po 10 letech</a:t>
                      </a:r>
                      <a:endParaRPr sz="3000">
                        <a:solidFill>
                          <a:schemeClr val="lt1"/>
                        </a:solidFill>
                      </a:endParaRPr>
                    </a:p>
                  </a:txBody>
                  <a:tcPr marT="91425" marB="91425" marR="91425" marL="91425"/>
                </a:tc>
              </a:tr>
              <a:tr h="8743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cs-CZ" sz="3000">
                          <a:solidFill>
                            <a:schemeClr val="lt1"/>
                          </a:solidFill>
                        </a:rPr>
                        <a:t>Kritéria rozhodování</a:t>
                      </a:r>
                      <a:endParaRPr b="1" sz="3000">
                        <a:solidFill>
                          <a:schemeClr val="lt1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-CZ" sz="3000">
                          <a:solidFill>
                            <a:schemeClr val="lt1"/>
                          </a:solidFill>
                        </a:rPr>
                        <a:t>Finanční ukazatele (NPV, IRR, PI, ROI, cash flow)</a:t>
                      </a:r>
                      <a:endParaRPr sz="3000">
                        <a:solidFill>
                          <a:schemeClr val="lt1"/>
                        </a:solidFill>
                      </a:endParaRPr>
                    </a:p>
                  </a:txBody>
                  <a:tcPr marT="91425" marB="91425" marR="91425" marL="91425"/>
                </a:tc>
              </a:tr>
              <a:tr h="8743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cs-CZ" sz="3000">
                          <a:solidFill>
                            <a:schemeClr val="lt1"/>
                          </a:solidFill>
                        </a:rPr>
                        <a:t>Klíčová otázka</a:t>
                      </a:r>
                      <a:endParaRPr b="1" sz="3000">
                        <a:solidFill>
                          <a:schemeClr val="lt1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-CZ" sz="3000">
                          <a:solidFill>
                            <a:schemeClr val="lt1"/>
                          </a:solidFill>
                        </a:rPr>
                        <a:t>Která lokalita nabízí nejlepší poměr výnosnosti a rizika?</a:t>
                      </a:r>
                      <a:endParaRPr sz="3000">
                        <a:solidFill>
                          <a:schemeClr val="lt1"/>
                        </a:solidFill>
                      </a:endParaRPr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g36167129776_0_0"/>
          <p:cNvSpPr txBox="1"/>
          <p:nvPr>
            <p:ph idx="1" type="body"/>
          </p:nvPr>
        </p:nvSpPr>
        <p:spPr>
          <a:xfrm>
            <a:off x="1984625" y="2536800"/>
            <a:ext cx="19513500" cy="91440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cs-CZ" sz="3500">
                <a:solidFill>
                  <a:schemeClr val="accent1"/>
                </a:solidFill>
              </a:rPr>
              <a:t>Makroekonomické zjištění &amp; implikace pro investora</a:t>
            </a:r>
            <a:endParaRPr sz="3500">
              <a:solidFill>
                <a:schemeClr val="accent1"/>
              </a:solidFill>
            </a:endParaRPr>
          </a:p>
          <a:p>
            <a:pPr indent="-45085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3500"/>
              <a:buAutoNum type="arabicPeriod"/>
            </a:pPr>
            <a:r>
              <a:rPr b="1" lang="cs-CZ" sz="3500"/>
              <a:t>Švýcarsko (Bern) – ekonomická stabilita a nízká inflace:</a:t>
            </a:r>
            <a:br>
              <a:rPr b="1" lang="cs-CZ" sz="3500"/>
            </a:br>
            <a:r>
              <a:rPr lang="cs-CZ" sz="3500"/>
              <a:t>Silná obchodní bilance → stabilní výnosy, nižší diskontní sazba.</a:t>
            </a:r>
            <a:br>
              <a:rPr lang="cs-CZ" sz="3500"/>
            </a:br>
            <a:endParaRPr sz="3500"/>
          </a:p>
          <a:p>
            <a:pPr indent="-4508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500"/>
              <a:buAutoNum type="arabicPeriod"/>
            </a:pPr>
            <a:r>
              <a:rPr b="1" lang="cs-CZ" sz="3500"/>
              <a:t>ČR (Praha):</a:t>
            </a:r>
            <a:br>
              <a:rPr b="1" lang="cs-CZ" sz="3500"/>
            </a:br>
            <a:r>
              <a:rPr lang="cs-CZ" sz="3500"/>
              <a:t>Atraktivní růstový potenciál, vyšší volatilita, vyšší inflace (10,7 %).</a:t>
            </a:r>
            <a:br>
              <a:rPr lang="cs-CZ" sz="3500"/>
            </a:br>
            <a:endParaRPr sz="3500"/>
          </a:p>
          <a:p>
            <a:pPr indent="-4508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500"/>
              <a:buAutoNum type="arabicPeriod"/>
            </a:pPr>
            <a:r>
              <a:rPr b="1" lang="cs-CZ" sz="3500"/>
              <a:t>Rakousko (Vídeň):</a:t>
            </a:r>
            <a:br>
              <a:rPr b="1" lang="cs-CZ" sz="3500"/>
            </a:br>
            <a:r>
              <a:rPr lang="cs-CZ" sz="3500"/>
              <a:t>Stabilní ekonomika, ale deficit obchodní bilance a vyšší nezaměstnanost → nižší výnosový potenciál.</a:t>
            </a:r>
            <a:br>
              <a:rPr lang="cs-CZ" sz="3500"/>
            </a:br>
            <a:endParaRPr sz="3500"/>
          </a:p>
          <a:p>
            <a:pPr indent="-4508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500"/>
              <a:buAutoNum type="arabicPeriod"/>
            </a:pPr>
            <a:r>
              <a:rPr b="1" lang="cs-CZ" sz="3500"/>
              <a:t>Zdanění v Bernu:</a:t>
            </a:r>
            <a:br>
              <a:rPr b="1" lang="cs-CZ" sz="3500"/>
            </a:br>
            <a:r>
              <a:rPr lang="cs-CZ" sz="3500"/>
              <a:t>Investor musí počítat s vysokým zdaněním příjmů z nájmu až do 41,2 % – podle konkrétní obce v kantonu.</a:t>
            </a:r>
            <a:endParaRPr sz="35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3500"/>
          </a:p>
        </p:txBody>
      </p:sp>
      <p:sp>
        <p:nvSpPr>
          <p:cNvPr id="152" name="Google Shape;152;g36167129776_0_0"/>
          <p:cNvSpPr txBox="1"/>
          <p:nvPr>
            <p:ph type="title"/>
          </p:nvPr>
        </p:nvSpPr>
        <p:spPr>
          <a:xfrm>
            <a:off x="3730624" y="637200"/>
            <a:ext cx="16922700" cy="1899600"/>
          </a:xfrm>
          <a:prstGeom prst="rect">
            <a:avLst/>
          </a:prstGeom>
        </p:spPr>
        <p:txBody>
          <a:bodyPr anchorCtr="0" anchor="t" bIns="0" lIns="0" spcFirstLastPara="1" rIns="0" wrap="square" tIns="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cs-CZ"/>
              <a:t>Hlavní zjištění z analýz I.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g36167129776_0_11"/>
          <p:cNvSpPr txBox="1"/>
          <p:nvPr>
            <p:ph idx="1" type="body"/>
          </p:nvPr>
        </p:nvSpPr>
        <p:spPr>
          <a:xfrm>
            <a:off x="1984625" y="2536800"/>
            <a:ext cx="19513500" cy="91440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400"/>
              </a:spcBef>
              <a:spcAft>
                <a:spcPts val="0"/>
              </a:spcAft>
              <a:buNone/>
            </a:pPr>
            <a:r>
              <a:rPr lang="cs-CZ" sz="3500">
                <a:solidFill>
                  <a:schemeClr val="accent1"/>
                </a:solidFill>
              </a:rPr>
              <a:t>Hlavní zjištění z analýz diskontního faktoru</a:t>
            </a:r>
            <a:endParaRPr sz="3500">
              <a:solidFill>
                <a:schemeClr val="accent1"/>
              </a:solidFill>
            </a:endParaRPr>
          </a:p>
          <a:p>
            <a:pPr indent="-45085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3500"/>
              <a:buAutoNum type="arabicPeriod"/>
            </a:pPr>
            <a:r>
              <a:rPr b="1" lang="cs-CZ" sz="3500"/>
              <a:t>Česká republika vykazuje nejvyšší celkovou diskontní sazbu (7,06 %). </a:t>
            </a:r>
            <a:r>
              <a:rPr lang="cs-CZ" sz="3500"/>
              <a:t>Vyšší diskontní sazba odpovídá vyššímu vnímanému riziku a inflaci.</a:t>
            </a:r>
            <a:br>
              <a:rPr lang="cs-CZ" sz="3500"/>
            </a:br>
            <a:endParaRPr sz="3500"/>
          </a:p>
          <a:p>
            <a:pPr indent="-4508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500"/>
              <a:buAutoNum type="arabicPeriod"/>
            </a:pPr>
            <a:r>
              <a:rPr b="1" lang="cs-CZ" sz="3500"/>
              <a:t>Švýcarsko nabízí nejnižší diskontní sazbu (4,92 %): </a:t>
            </a:r>
            <a:r>
              <a:rPr lang="cs-CZ" sz="3500"/>
              <a:t>absence prémie za riziko země a nejnižší bezrizikové sazbě (1,25 %)</a:t>
            </a:r>
            <a:br>
              <a:rPr lang="cs-CZ" sz="3500"/>
            </a:br>
            <a:endParaRPr sz="3500"/>
          </a:p>
          <a:p>
            <a:pPr indent="-4508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500"/>
              <a:buAutoNum type="arabicPeriod"/>
            </a:pPr>
            <a:r>
              <a:rPr lang="cs-CZ" sz="3500"/>
              <a:t>I přes vyšší diskontní sazbu je investice v Praze atraktivní, protože její očekávaný výnos (IRR 8,42 %) tuto vyšší sazbu převyšuje, což značí pozitivní efektivitu investičního rozhodnutí.</a:t>
            </a:r>
            <a:endParaRPr sz="35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3500"/>
          </a:p>
        </p:txBody>
      </p:sp>
      <p:sp>
        <p:nvSpPr>
          <p:cNvPr id="159" name="Google Shape;159;g36167129776_0_11"/>
          <p:cNvSpPr txBox="1"/>
          <p:nvPr>
            <p:ph type="title"/>
          </p:nvPr>
        </p:nvSpPr>
        <p:spPr>
          <a:xfrm>
            <a:off x="3730624" y="637200"/>
            <a:ext cx="16922700" cy="1899600"/>
          </a:xfrm>
          <a:prstGeom prst="rect">
            <a:avLst/>
          </a:prstGeom>
        </p:spPr>
        <p:txBody>
          <a:bodyPr anchorCtr="0" anchor="t" bIns="0" lIns="0" spcFirstLastPara="1" rIns="0" wrap="square" tIns="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-CZ"/>
              <a:t>Diskontní faktor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87"/>
          <p:cNvSpPr txBox="1"/>
          <p:nvPr>
            <p:ph idx="11" type="ftr"/>
          </p:nvPr>
        </p:nvSpPr>
        <p:spPr>
          <a:xfrm>
            <a:off x="634999" y="12742971"/>
            <a:ext cx="20018375" cy="72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cs-CZ"/>
              <a:t>NEWTON University: University for life</a:t>
            </a:r>
            <a:endParaRPr/>
          </a:p>
        </p:txBody>
      </p:sp>
      <p:sp>
        <p:nvSpPr>
          <p:cNvPr id="165" name="Google Shape;165;p87"/>
          <p:cNvSpPr txBox="1"/>
          <p:nvPr>
            <p:ph type="title"/>
          </p:nvPr>
        </p:nvSpPr>
        <p:spPr>
          <a:xfrm>
            <a:off x="3730624" y="637200"/>
            <a:ext cx="16922750" cy="18996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/>
          <a:p>
            <a:pPr indent="0" lvl="0" marL="0" rt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000"/>
              <a:buFont typeface="Arial"/>
              <a:buNone/>
            </a:pPr>
            <a:r>
              <a:rPr b="1" lang="cs-CZ" sz="5400"/>
              <a:t>Návrh řešení</a:t>
            </a:r>
            <a:endParaRPr b="1" sz="5400"/>
          </a:p>
          <a:p>
            <a:pPr indent="0" lvl="0" marL="0" rt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000"/>
              <a:buFont typeface="Arial"/>
              <a:buNone/>
            </a:pPr>
            <a:r>
              <a:rPr lang="cs-CZ" sz="4000"/>
              <a:t>Co by měl investor udělat na základě zjištění z analýz</a:t>
            </a:r>
            <a:endParaRPr sz="4000"/>
          </a:p>
        </p:txBody>
      </p:sp>
      <p:sp>
        <p:nvSpPr>
          <p:cNvPr id="166" name="Google Shape;166;p87"/>
          <p:cNvSpPr txBox="1"/>
          <p:nvPr/>
        </p:nvSpPr>
        <p:spPr>
          <a:xfrm>
            <a:off x="3217041" y="3601475"/>
            <a:ext cx="17949900" cy="748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0" lang="cs-CZ" sz="4000" u="none" cap="none" strike="noStrike">
                <a:solidFill>
                  <a:schemeClr val="lt1"/>
                </a:solidFill>
              </a:rPr>
              <a:t>1. Používat metodu "Rozhodovacího stromu" v každodenní praxi </a:t>
            </a:r>
            <a:endParaRPr sz="4000">
              <a:solidFill>
                <a:schemeClr val="lt1"/>
              </a:solidFill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4000">
              <a:solidFill>
                <a:schemeClr val="lt1"/>
              </a:solidFill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sz="4000">
                <a:solidFill>
                  <a:schemeClr val="lt1"/>
                </a:solidFill>
              </a:rPr>
              <a:t>2. Využít konzervativní strategii "držet &amp; pronajímat" po dobu 10 let</a:t>
            </a:r>
            <a:endParaRPr sz="4000">
              <a:solidFill>
                <a:schemeClr val="lt1"/>
              </a:solidFill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4000">
              <a:solidFill>
                <a:schemeClr val="lt1"/>
              </a:solidFill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sz="4000">
                <a:solidFill>
                  <a:schemeClr val="lt1"/>
                </a:solidFill>
              </a:rPr>
              <a:t>3. Zvážit dopady zdanění příjmů z pronájmu v kantonu Bern</a:t>
            </a:r>
            <a:endParaRPr sz="4000">
              <a:solidFill>
                <a:schemeClr val="lt1"/>
              </a:solidFill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4000">
              <a:solidFill>
                <a:schemeClr val="lt1"/>
              </a:solidFill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sz="4000">
                <a:solidFill>
                  <a:schemeClr val="lt1"/>
                </a:solidFill>
              </a:rPr>
              <a:t>4</a:t>
            </a:r>
            <a:r>
              <a:rPr i="0" lang="cs-CZ" sz="4000" u="none" cap="none" strike="noStrike">
                <a:solidFill>
                  <a:schemeClr val="lt1"/>
                </a:solidFill>
              </a:rPr>
              <a:t>. Implementovat kritérium indexu ziskovosti při rozhodování a metod</a:t>
            </a:r>
            <a:r>
              <a:rPr lang="cs-CZ" sz="4000">
                <a:solidFill>
                  <a:schemeClr val="lt1"/>
                </a:solidFill>
              </a:rPr>
              <a:t>u diskontovaných peněžních toků</a:t>
            </a:r>
            <a:endParaRPr sz="4000">
              <a:solidFill>
                <a:schemeClr val="lt1"/>
              </a:solidFill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4000">
              <a:solidFill>
                <a:schemeClr val="lt1"/>
              </a:solidFill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sz="4000">
                <a:solidFill>
                  <a:schemeClr val="lt1"/>
                </a:solidFill>
              </a:rPr>
              <a:t>5. Diskontní faktor kromě </a:t>
            </a:r>
            <a:r>
              <a:rPr lang="cs-CZ" sz="4000">
                <a:solidFill>
                  <a:schemeClr val="lt1"/>
                </a:solidFill>
              </a:rPr>
              <a:t>bezrizikové složky </a:t>
            </a:r>
            <a:r>
              <a:rPr lang="cs-CZ" sz="4000">
                <a:solidFill>
                  <a:schemeClr val="lt1"/>
                </a:solidFill>
              </a:rPr>
              <a:t>reflektuje i specifické rizikové přirážky pro jednotlivé trhy (země, likvidita, tržní riziko) → zvýší přesnost posouzení návratnosti investic.</a:t>
            </a:r>
            <a:endParaRPr sz="4000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84"/>
          <p:cNvSpPr txBox="1"/>
          <p:nvPr>
            <p:ph idx="11" type="ftr"/>
          </p:nvPr>
        </p:nvSpPr>
        <p:spPr>
          <a:xfrm>
            <a:off x="634999" y="12742971"/>
            <a:ext cx="20018375" cy="72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cs-CZ"/>
              <a:t>NEWTON University: University for life</a:t>
            </a:r>
            <a:endParaRPr/>
          </a:p>
        </p:txBody>
      </p:sp>
      <p:sp>
        <p:nvSpPr>
          <p:cNvPr id="172" name="Google Shape;172;p84"/>
          <p:cNvSpPr txBox="1"/>
          <p:nvPr>
            <p:ph type="title"/>
          </p:nvPr>
        </p:nvSpPr>
        <p:spPr>
          <a:xfrm>
            <a:off x="3730624" y="637200"/>
            <a:ext cx="16922750" cy="18996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/>
          <a:p>
            <a:pPr indent="0" lvl="0" marL="0" rt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000"/>
              <a:buFont typeface="Arial"/>
              <a:buNone/>
            </a:pPr>
            <a:r>
              <a:rPr b="1" lang="cs-CZ" sz="5400"/>
              <a:t>Rozhodovací strom</a:t>
            </a:r>
            <a:endParaRPr b="1" sz="5400"/>
          </a:p>
        </p:txBody>
      </p:sp>
      <p:sp>
        <p:nvSpPr>
          <p:cNvPr id="173" name="Google Shape;173;p84"/>
          <p:cNvSpPr txBox="1"/>
          <p:nvPr/>
        </p:nvSpPr>
        <p:spPr>
          <a:xfrm>
            <a:off x="1919284" y="2536825"/>
            <a:ext cx="17949865" cy="93256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cs-CZ" sz="4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Výhody: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4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cs-CZ" sz="4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- snadný pro práci realitních makléřů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4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cs-CZ" sz="4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- maximálně dostupný pro pochopení investorům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4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cs-CZ" sz="4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- přehledně představuje možné volby a jejich důsledky a pomáhá vybrat nejlepší řešení pro složité úkoly.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4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4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4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cs-CZ" sz="3600" u="none" cap="none" strike="noStrike">
                <a:solidFill>
                  <a:srgbClr val="BFBFBF"/>
                </a:solidFill>
                <a:latin typeface="Arial"/>
                <a:ea typeface="Arial"/>
                <a:cs typeface="Arial"/>
                <a:sym typeface="Arial"/>
              </a:rPr>
              <a:t>John W. Tukey - britský statistik a matematik (1963)</a:t>
            </a:r>
            <a:endParaRPr b="0" i="0" sz="3600" u="none" cap="none" strike="noStrike">
              <a:solidFill>
                <a:srgbClr val="BFBFB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3600" u="none" cap="none" strike="noStrike">
              <a:solidFill>
                <a:srgbClr val="BFBFB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cs-CZ" sz="3600" u="none" cap="none" strike="noStrike">
                <a:solidFill>
                  <a:srgbClr val="BFBFBF"/>
                </a:solidFill>
                <a:latin typeface="Arial"/>
                <a:ea typeface="Arial"/>
                <a:cs typeface="Arial"/>
                <a:sym typeface="Arial"/>
              </a:rPr>
              <a:t>- strojové učení, zejména v oblasti klasifikace a predikce</a:t>
            </a:r>
            <a:endParaRPr b="0" i="0" sz="3600" u="none" cap="none" strike="noStrike">
              <a:solidFill>
                <a:srgbClr val="BFBFB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4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7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p85"/>
          <p:cNvSpPr txBox="1"/>
          <p:nvPr>
            <p:ph idx="11" type="ftr"/>
          </p:nvPr>
        </p:nvSpPr>
        <p:spPr>
          <a:xfrm>
            <a:off x="634999" y="12742971"/>
            <a:ext cx="20018375" cy="72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cs-CZ"/>
              <a:t>NEWTON University: University for life</a:t>
            </a:r>
            <a:endParaRPr/>
          </a:p>
        </p:txBody>
      </p:sp>
      <p:sp>
        <p:nvSpPr>
          <p:cNvPr id="179" name="Google Shape;179;p85"/>
          <p:cNvSpPr txBox="1"/>
          <p:nvPr>
            <p:ph type="title"/>
          </p:nvPr>
        </p:nvSpPr>
        <p:spPr>
          <a:xfrm>
            <a:off x="3730624" y="637200"/>
            <a:ext cx="16922750" cy="18996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/>
          <a:p>
            <a:pPr indent="0" lvl="0" marL="0" rt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000"/>
              <a:buFont typeface="Arial"/>
              <a:buNone/>
            </a:pPr>
            <a:r>
              <a:rPr b="1" lang="cs-CZ" sz="5400"/>
              <a:t>Index ziskovosti</a:t>
            </a:r>
            <a:endParaRPr b="1" sz="5400"/>
          </a:p>
        </p:txBody>
      </p:sp>
      <p:sp>
        <p:nvSpPr>
          <p:cNvPr id="180" name="Google Shape;180;p85"/>
          <p:cNvSpPr txBox="1"/>
          <p:nvPr/>
        </p:nvSpPr>
        <p:spPr>
          <a:xfrm>
            <a:off x="4329112" y="5143235"/>
            <a:ext cx="15725774" cy="1714765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 b="-7472" l="-3215" r="0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cs-CZ" sz="1400" u="none" cap="none" strike="noStrike">
                <a:latin typeface="Arial"/>
                <a:ea typeface="Arial"/>
                <a:cs typeface="Arial"/>
                <a:sym typeface="Arial"/>
              </a:rPr>
              <a:t> 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NEWTON University PPT 16:9 (tmavě modré pozadí)">
  <a:themeElements>
    <a:clrScheme name="Newton University">
      <a:dk1>
        <a:srgbClr val="000000"/>
      </a:dk1>
      <a:lt1>
        <a:srgbClr val="FFFFFF"/>
      </a:lt1>
      <a:dk2>
        <a:srgbClr val="051F3C"/>
      </a:dk2>
      <a:lt2>
        <a:srgbClr val="F3F3F3"/>
      </a:lt2>
      <a:accent1>
        <a:srgbClr val="00AEEF"/>
      </a:accent1>
      <a:accent2>
        <a:srgbClr val="F7941D"/>
      </a:accent2>
      <a:accent3>
        <a:srgbClr val="ED1A3D"/>
      </a:accent3>
      <a:accent4>
        <a:srgbClr val="4A56A6"/>
      </a:accent4>
      <a:accent5>
        <a:srgbClr val="051F3C"/>
      </a:accent5>
      <a:accent6>
        <a:srgbClr val="828F9E"/>
      </a:accent6>
      <a:hlink>
        <a:srgbClr val="00AEEF"/>
      </a:hlink>
      <a:folHlink>
        <a:srgbClr val="00AEE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Motiv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2022-05-10T07:25:03Z</dcterms:created>
  <dc:creator>Michal Stružka</dc:creato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29db9e61-aac5-4f6e-805d-ceb8cb9983a1_Enabled">
    <vt:lpwstr>true</vt:lpwstr>
  </property>
  <property fmtid="{D5CDD505-2E9C-101B-9397-08002B2CF9AE}" pid="3" name="MSIP_Label_29db9e61-aac5-4f6e-805d-ceb8cb9983a1_SetDate">
    <vt:lpwstr>2024-05-20T08:42:52Z</vt:lpwstr>
  </property>
  <property fmtid="{D5CDD505-2E9C-101B-9397-08002B2CF9AE}" pid="4" name="MSIP_Label_29db9e61-aac5-4f6e-805d-ceb8cb9983a1_Method">
    <vt:lpwstr>Standard</vt:lpwstr>
  </property>
  <property fmtid="{D5CDD505-2E9C-101B-9397-08002B2CF9AE}" pid="5" name="MSIP_Label_29db9e61-aac5-4f6e-805d-ceb8cb9983a1_Name">
    <vt:lpwstr>UniCredit - Internal Use Only - no visual markings</vt:lpwstr>
  </property>
  <property fmtid="{D5CDD505-2E9C-101B-9397-08002B2CF9AE}" pid="6" name="MSIP_Label_29db9e61-aac5-4f6e-805d-ceb8cb9983a1_SiteId">
    <vt:lpwstr>2cc49ce9-66a1-41ac-a96b-bdc54247696a</vt:lpwstr>
  </property>
  <property fmtid="{D5CDD505-2E9C-101B-9397-08002B2CF9AE}" pid="7" name="MSIP_Label_29db9e61-aac5-4f6e-805d-ceb8cb9983a1_ActionId">
    <vt:lpwstr>7938d9c9-823a-435c-9259-2188a7e24141</vt:lpwstr>
  </property>
  <property fmtid="{D5CDD505-2E9C-101B-9397-08002B2CF9AE}" pid="8" name="MSIP_Label_29db9e61-aac5-4f6e-805d-ceb8cb9983a1_ContentBits">
    <vt:lpwstr>0</vt:lpwstr>
  </property>
</Properties>
</file>